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5" r:id="rId3"/>
    <p:sldId id="266" r:id="rId4"/>
    <p:sldId id="263" r:id="rId5"/>
    <p:sldId id="262" r:id="rId6"/>
    <p:sldId id="264" r:id="rId7"/>
    <p:sldId id="267" r:id="rId8"/>
    <p:sldId id="268" r:id="rId9"/>
    <p:sldId id="259" r:id="rId10"/>
    <p:sldId id="257" r:id="rId11"/>
    <p:sldId id="258" r:id="rId12"/>
    <p:sldId id="281" r:id="rId13"/>
    <p:sldId id="279" r:id="rId14"/>
    <p:sldId id="278" r:id="rId15"/>
    <p:sldId id="274" r:id="rId16"/>
    <p:sldId id="280" r:id="rId17"/>
    <p:sldId id="275" r:id="rId18"/>
    <p:sldId id="273" r:id="rId19"/>
    <p:sldId id="276" r:id="rId2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112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20EF-B9A1-4C6A-B94A-EACF97B2D994}" type="datetimeFigureOut">
              <a:rPr lang="ko-KR" altLang="en-US" smtClean="0"/>
              <a:pPr/>
              <a:t>2016-12-13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09A3-D579-4329-968F-65ABD36F455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20EF-B9A1-4C6A-B94A-EACF97B2D994}" type="datetimeFigureOut">
              <a:rPr lang="ko-KR" altLang="en-US" smtClean="0"/>
              <a:pPr/>
              <a:t>2016-12-13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09A3-D579-4329-968F-65ABD36F455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20EF-B9A1-4C6A-B94A-EACF97B2D994}" type="datetimeFigureOut">
              <a:rPr lang="ko-KR" altLang="en-US" smtClean="0"/>
              <a:pPr/>
              <a:t>2016-12-13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09A3-D579-4329-968F-65ABD36F455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20EF-B9A1-4C6A-B94A-EACF97B2D994}" type="datetimeFigureOut">
              <a:rPr lang="ko-KR" altLang="en-US" smtClean="0"/>
              <a:pPr/>
              <a:t>2016-12-13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09A3-D579-4329-968F-65ABD36F455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20EF-B9A1-4C6A-B94A-EACF97B2D994}" type="datetimeFigureOut">
              <a:rPr lang="ko-KR" altLang="en-US" smtClean="0"/>
              <a:pPr/>
              <a:t>2016-12-13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09A3-D579-4329-968F-65ABD36F455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20EF-B9A1-4C6A-B94A-EACF97B2D994}" type="datetimeFigureOut">
              <a:rPr lang="ko-KR" altLang="en-US" smtClean="0"/>
              <a:pPr/>
              <a:t>2016-12-13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09A3-D579-4329-968F-65ABD36F455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20EF-B9A1-4C6A-B94A-EACF97B2D994}" type="datetimeFigureOut">
              <a:rPr lang="ko-KR" altLang="en-US" smtClean="0"/>
              <a:pPr/>
              <a:t>2016-12-13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09A3-D579-4329-968F-65ABD36F455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20EF-B9A1-4C6A-B94A-EACF97B2D994}" type="datetimeFigureOut">
              <a:rPr lang="ko-KR" altLang="en-US" smtClean="0"/>
              <a:pPr/>
              <a:t>2016-12-13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09A3-D579-4329-968F-65ABD36F455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20EF-B9A1-4C6A-B94A-EACF97B2D994}" type="datetimeFigureOut">
              <a:rPr lang="ko-KR" altLang="en-US" smtClean="0"/>
              <a:pPr/>
              <a:t>2016-12-13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09A3-D579-4329-968F-65ABD36F455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20EF-B9A1-4C6A-B94A-EACF97B2D994}" type="datetimeFigureOut">
              <a:rPr lang="ko-KR" altLang="en-US" smtClean="0"/>
              <a:pPr/>
              <a:t>2016-12-13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09A3-D579-4329-968F-65ABD36F455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20EF-B9A1-4C6A-B94A-EACF97B2D994}" type="datetimeFigureOut">
              <a:rPr lang="ko-KR" altLang="en-US" smtClean="0"/>
              <a:pPr/>
              <a:t>2016-12-13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09A3-D579-4329-968F-65ABD36F455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520EF-B9A1-4C6A-B94A-EACF97B2D994}" type="datetimeFigureOut">
              <a:rPr lang="ko-KR" altLang="en-US" smtClean="0"/>
              <a:pPr/>
              <a:t>2016-12-13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109A3-D579-4329-968F-65ABD36F455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Christmas Cards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 descr="http://kidsturncentral3.com/coloring/poohactivitie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35405"/>
            <a:ext cx="5400600" cy="6985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 descr="http://pad3.whstatic.com/images/9/9d/Make-a-Christmas-Tree-Pop-up-Card-(Robert-Sabuda-Method)-Step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247" y="519522"/>
            <a:ext cx="7715505" cy="58189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Take home folders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68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7890" name="Picture 2" descr="Make a Christmas Tree Pop up Card (Robert Sabuda Method) Step 4 Version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825"/>
            <a:ext cx="9144000" cy="6864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5842" name="Picture 2" descr="http://pad1.whstatic.com/images/thumb/9/96/Make-a-Christmas-Tree-Pop-up-Card-(Robert-Sabuda-Method)-Step-5-Version-2.jpg/670px-Make-a-Christmas-Tree-Pop-up-Card-(Robert-Sabuda-Method)-Step-5-Version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825"/>
            <a:ext cx="9144000" cy="6864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3794" name="Picture 2" descr="http://pad3.whstatic.com/images/thumb/8/8c/Make-a-Christmas-Tree-Pop-up-Card-(Robert-Sabuda-Method)-Step-6-Version-2.jpg/670px-Make-a-Christmas-Tree-Pop-up-Card-(Robert-Sabuda-Method)-Step-6-Version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825"/>
            <a:ext cx="9144000" cy="6864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162671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http://www.wikihow.com/Make-a-Christmas-Tree-Pop-up-Card-(Robert-Sabuda-Method)</a:t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2770" name="Picture 2" descr="http://www.myhappycrafts.com/wp-content/uploads/2012/11/free-printable-3d-pop-up-christmas-c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71611"/>
            <a:ext cx="9144000" cy="53863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5602" name="Picture 2" descr="http://emsherman.files.wordpress.com/2011/12/pileofprese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023"/>
            <a:ext cx="9144000" cy="68279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4818" name="Picture 2" descr="http://krokotak.com/wp-content/uploads/2009/11/1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55220"/>
            <a:ext cx="9144000" cy="56027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978993"/>
            <a:ext cx="333375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2852936"/>
            <a:ext cx="379095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879676"/>
            <a:ext cx="273367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492896"/>
            <a:ext cx="38385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3074" name="Picture 2" descr="http://www.education.com/worksheet-image/202021/christmas-dot-to-dot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20942"/>
            <a:ext cx="3491880" cy="4512762"/>
          </a:xfrm>
          <a:prstGeom prst="rect">
            <a:avLst/>
          </a:prstGeom>
          <a:noFill/>
        </p:spPr>
      </p:pic>
      <p:pic>
        <p:nvPicPr>
          <p:cNvPr id="3076" name="Picture 4" descr="http://00.edu-cdn.com/worksheet-image/197974/rudolph-dot-to-dot-do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564904"/>
            <a:ext cx="3803129" cy="4915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48680"/>
            <a:ext cx="4781550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3319" y="-99392"/>
            <a:ext cx="5915025" cy="744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-29394"/>
            <a:ext cx="5638800" cy="75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-1090464"/>
            <a:ext cx="565785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33525" y="6021288"/>
            <a:ext cx="62388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 descr="http://images.hellokids.com/_uploads/_tiny_galerie/20101249/15-01-source_yg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5616624" cy="725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11</Words>
  <Application>Microsoft Office PowerPoint</Application>
  <PresentationFormat>화면 슬라이드 쇼(4:3)</PresentationFormat>
  <Paragraphs>3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2" baseType="lpstr">
      <vt:lpstr>맑은 고딕</vt:lpstr>
      <vt:lpstr>Arial</vt:lpstr>
      <vt:lpstr>Office 테마</vt:lpstr>
      <vt:lpstr>Christmas Cards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Take home folders</vt:lpstr>
      <vt:lpstr>PowerPoint 프레젠테이션</vt:lpstr>
      <vt:lpstr>PowerPoint 프레젠테이션</vt:lpstr>
      <vt:lpstr>PowerPoint 프레젠테이션</vt:lpstr>
      <vt:lpstr>http://www.wikihow.com/Make-a-Christmas-Tree-Pop-up-Card-(Robert-Sabuda-Method) 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user</cp:lastModifiedBy>
  <cp:revision>12</cp:revision>
  <dcterms:created xsi:type="dcterms:W3CDTF">2014-12-11T06:37:21Z</dcterms:created>
  <dcterms:modified xsi:type="dcterms:W3CDTF">2016-12-13T06:16:47Z</dcterms:modified>
</cp:coreProperties>
</file>