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8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19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5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5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8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3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5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5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1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8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DEED-B3B3-42C1-B61B-8FF4F7711CBB}" type="datetimeFigureOut">
              <a:rPr lang="en-US" smtClean="0"/>
              <a:t>6/28/2016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E3F38-EE18-495C-B474-82E798F68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5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292445" cy="69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01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cp:lastPrinted>2016-06-28T05:35:40Z</cp:lastPrinted>
  <dcterms:created xsi:type="dcterms:W3CDTF">2016-06-28T05:33:13Z</dcterms:created>
  <dcterms:modified xsi:type="dcterms:W3CDTF">2016-06-28T05:36:06Z</dcterms:modified>
</cp:coreProperties>
</file>