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7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5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3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2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1F3C-FBA8-48A1-81AC-6002EAB8642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9C6A-B147-4844-8797-CCF92D30C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Monster Manners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Monster Faces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monster faces on the board.   </a:t>
            </a:r>
          </a:p>
          <a:p>
            <a:r>
              <a:rPr lang="en-US" dirty="0" smtClean="0"/>
              <a:t>Give each monster a name.  </a:t>
            </a:r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94" y="852487"/>
            <a:ext cx="42195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Monster Faces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one student will describe a monster. </a:t>
            </a:r>
          </a:p>
          <a:p>
            <a:endParaRPr lang="en-US" dirty="0"/>
          </a:p>
          <a:p>
            <a:r>
              <a:rPr lang="en-US" dirty="0" smtClean="0"/>
              <a:t>The other students must guess which monster it is. </a:t>
            </a:r>
          </a:p>
          <a:p>
            <a:endParaRPr lang="en-US" dirty="0"/>
          </a:p>
          <a:p>
            <a:r>
              <a:rPr lang="en-US" dirty="0" smtClean="0"/>
              <a:t>If you get the answer correct, you can describe the next monster.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Monster Manners    </a:t>
            </a:r>
            <a:r>
              <a:rPr lang="en-US" dirty="0" smtClean="0"/>
              <a:t>vs    </a:t>
            </a:r>
            <a:r>
              <a:rPr lang="en-US" dirty="0" smtClean="0">
                <a:solidFill>
                  <a:srgbClr val="0070C0"/>
                </a:solidFill>
              </a:rPr>
              <a:t>Human Manners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4518" y="2033443"/>
            <a:ext cx="4294909" cy="435133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You should fight.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You should break toys.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You should growl loudly when answering the phone. 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You should shew up rocks.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954982" y="2033442"/>
            <a:ext cx="4294909" cy="4824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You shouldn’t fight.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Use a napkin, knife and fork.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Say “please.”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Sit quietly on the couch.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3470563" y="2234046"/>
            <a:ext cx="3366655" cy="20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V="1">
            <a:off x="4178877" y="2798187"/>
            <a:ext cx="265834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3824719" y="3341546"/>
            <a:ext cx="3012499" cy="4037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endCxn id="4" idx="1"/>
          </p:cNvCxnSpPr>
          <p:nvPr/>
        </p:nvCxnSpPr>
        <p:spPr>
          <a:xfrm flipV="1">
            <a:off x="4655126" y="4445721"/>
            <a:ext cx="2299856" cy="62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4353790" y="4800818"/>
            <a:ext cx="2764847" cy="2226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4426527" y="5698925"/>
            <a:ext cx="2691246" cy="103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4416136" y="6197165"/>
            <a:ext cx="2691246" cy="103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1492827" y="1199285"/>
            <a:ext cx="9199418" cy="112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5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67560"/>
            <a:ext cx="12192000" cy="75255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the house?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saved the day?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44" y="1133475"/>
            <a:ext cx="3451947" cy="52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Rosie help?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44" y="1133475"/>
            <a:ext cx="3451947" cy="52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Adjectives:  What are they?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yenglishlanguage.com/wp-content/uploads/2012/03/english-ad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57" y="1496291"/>
            <a:ext cx="68865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Silly Monster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Mr.S</a:t>
            </a:r>
            <a:r>
              <a:rPr lang="en-US" dirty="0" smtClean="0"/>
              <a:t> will ask for some 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3445" y="313170"/>
            <a:ext cx="2279073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Number: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796145" y="313170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C00000"/>
                </a:solidFill>
              </a:rPr>
              <a:t>Number: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656608" y="1169916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Color: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316931" y="1169916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Color: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59329" y="2026662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Adjective: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243445" y="2983417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C00000"/>
                </a:solidFill>
              </a:rPr>
              <a:t>Number: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287979" y="2983417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Color: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834118" y="3840163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Size: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255817" y="4736451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C00000"/>
                </a:solidFill>
              </a:rPr>
              <a:t>Number: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840681" y="5532437"/>
            <a:ext cx="227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Adjective: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801091" y="507135"/>
            <a:ext cx="8776855" cy="627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It has _____ legs and _______ arms. </a:t>
            </a:r>
          </a:p>
          <a:p>
            <a:endParaRPr lang="en-US" sz="3200" dirty="0"/>
          </a:p>
          <a:p>
            <a:r>
              <a:rPr lang="en-US" sz="3200" dirty="0" smtClean="0"/>
              <a:t>It’s body is ______, but it’s head is ________.  </a:t>
            </a:r>
          </a:p>
          <a:p>
            <a:endParaRPr lang="en-US" sz="3200" dirty="0"/>
          </a:p>
          <a:p>
            <a:r>
              <a:rPr lang="en-US" sz="3200" dirty="0" smtClean="0"/>
              <a:t>On it’s head, it has a _______ horn.  </a:t>
            </a:r>
          </a:p>
          <a:p>
            <a:endParaRPr lang="en-US" sz="3200" dirty="0"/>
          </a:p>
          <a:p>
            <a:r>
              <a:rPr lang="en-US" sz="3200" dirty="0" smtClean="0"/>
              <a:t>It has ___________        ___________ eyes.</a:t>
            </a:r>
          </a:p>
          <a:p>
            <a:endParaRPr lang="en-US" sz="3200" dirty="0"/>
          </a:p>
          <a:p>
            <a:r>
              <a:rPr lang="en-US" sz="3200" dirty="0" smtClean="0"/>
              <a:t>It’s nose is __________.  </a:t>
            </a:r>
          </a:p>
          <a:p>
            <a:endParaRPr lang="en-US" sz="3200" dirty="0"/>
          </a:p>
          <a:p>
            <a:r>
              <a:rPr lang="en-US" sz="3200" dirty="0" smtClean="0"/>
              <a:t>This monster has ________ scary teeth. </a:t>
            </a:r>
          </a:p>
          <a:p>
            <a:endParaRPr lang="en-US" sz="3200" dirty="0"/>
          </a:p>
          <a:p>
            <a:r>
              <a:rPr lang="en-US" sz="3200" dirty="0" smtClean="0"/>
              <a:t>Finally, you won’t believe this, but it has ______ ears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209</Words>
  <Application>Microsoft Office PowerPoint</Application>
  <PresentationFormat>와이드스크린</PresentationFormat>
  <Paragraphs>52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Monster Manners </vt:lpstr>
      <vt:lpstr>Monster Manners    vs    Human Manners </vt:lpstr>
      <vt:lpstr>What happened to the house?  </vt:lpstr>
      <vt:lpstr>Who saved the day?  </vt:lpstr>
      <vt:lpstr>How did Rosie help?  </vt:lpstr>
      <vt:lpstr>Adjectives:  What are they?  </vt:lpstr>
      <vt:lpstr>Silly Monster </vt:lpstr>
      <vt:lpstr>Number: </vt:lpstr>
      <vt:lpstr>PowerPoint 프레젠테이션</vt:lpstr>
      <vt:lpstr>Monster Faces</vt:lpstr>
      <vt:lpstr>Monster Faces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Monster Manners </dc:title>
  <dc:creator>user</dc:creator>
  <cp:lastModifiedBy>user</cp:lastModifiedBy>
  <cp:revision>6</cp:revision>
  <dcterms:created xsi:type="dcterms:W3CDTF">2016-06-24T06:03:51Z</dcterms:created>
  <dcterms:modified xsi:type="dcterms:W3CDTF">2016-06-28T05:35:08Z</dcterms:modified>
</cp:coreProperties>
</file>