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678-90BD-4067-910F-E7C5E3C7B693}" type="datetimeFigureOut">
              <a:rPr lang="ko-KR" altLang="en-US" smtClean="0"/>
              <a:t>2016-12-19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943C-06BE-41D7-8D9B-2EFD9CB4DD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24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678-90BD-4067-910F-E7C5E3C7B693}" type="datetimeFigureOut">
              <a:rPr lang="ko-KR" altLang="en-US" smtClean="0"/>
              <a:t>2016-12-19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943C-06BE-41D7-8D9B-2EFD9CB4DD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901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678-90BD-4067-910F-E7C5E3C7B693}" type="datetimeFigureOut">
              <a:rPr lang="ko-KR" altLang="en-US" smtClean="0"/>
              <a:t>2016-12-19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943C-06BE-41D7-8D9B-2EFD9CB4DD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53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678-90BD-4067-910F-E7C5E3C7B693}" type="datetimeFigureOut">
              <a:rPr lang="ko-KR" altLang="en-US" smtClean="0"/>
              <a:t>2016-12-19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943C-06BE-41D7-8D9B-2EFD9CB4DD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941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678-90BD-4067-910F-E7C5E3C7B693}" type="datetimeFigureOut">
              <a:rPr lang="ko-KR" altLang="en-US" smtClean="0"/>
              <a:t>2016-12-19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943C-06BE-41D7-8D9B-2EFD9CB4DD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309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678-90BD-4067-910F-E7C5E3C7B693}" type="datetimeFigureOut">
              <a:rPr lang="ko-KR" altLang="en-US" smtClean="0"/>
              <a:t>2016-12-19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943C-06BE-41D7-8D9B-2EFD9CB4DD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862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678-90BD-4067-910F-E7C5E3C7B693}" type="datetimeFigureOut">
              <a:rPr lang="ko-KR" altLang="en-US" smtClean="0"/>
              <a:t>2016-12-19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943C-06BE-41D7-8D9B-2EFD9CB4DD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352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678-90BD-4067-910F-E7C5E3C7B693}" type="datetimeFigureOut">
              <a:rPr lang="ko-KR" altLang="en-US" smtClean="0"/>
              <a:t>2016-12-19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943C-06BE-41D7-8D9B-2EFD9CB4DD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1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678-90BD-4067-910F-E7C5E3C7B693}" type="datetimeFigureOut">
              <a:rPr lang="ko-KR" altLang="en-US" smtClean="0"/>
              <a:t>2016-12-19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943C-06BE-41D7-8D9B-2EFD9CB4DD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31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678-90BD-4067-910F-E7C5E3C7B693}" type="datetimeFigureOut">
              <a:rPr lang="ko-KR" altLang="en-US" smtClean="0"/>
              <a:t>2016-12-19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943C-06BE-41D7-8D9B-2EFD9CB4DD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7327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678-90BD-4067-910F-E7C5E3C7B693}" type="datetimeFigureOut">
              <a:rPr lang="ko-KR" altLang="en-US" smtClean="0"/>
              <a:t>2016-12-19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943C-06BE-41D7-8D9B-2EFD9CB4DD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71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F2678-90BD-4067-910F-E7C5E3C7B693}" type="datetimeFigureOut">
              <a:rPr lang="ko-KR" altLang="en-US" smtClean="0"/>
              <a:t>2016-12-19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C943C-06BE-41D7-8D9B-2EFD9CB4DD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755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H-vBYTw26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Christmas Party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543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Unwrapping Game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Take turns</a:t>
            </a:r>
          </a:p>
          <a:p>
            <a:r>
              <a:rPr lang="en-US" altLang="ko-KR" dirty="0" smtClean="0"/>
              <a:t>Each time, you can only unwrap one layer. </a:t>
            </a:r>
          </a:p>
          <a:p>
            <a:r>
              <a:rPr lang="en-US" altLang="ko-KR" dirty="0" smtClean="0"/>
              <a:t>Then pass the gift to the next person</a:t>
            </a:r>
          </a:p>
          <a:p>
            <a:endParaRPr lang="en-US" altLang="ko-KR" dirty="0"/>
          </a:p>
          <a:p>
            <a:r>
              <a:rPr lang="en-US" altLang="ko-KR" dirty="0" smtClean="0"/>
              <a:t>Whoever opens the last layer wins the gift.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48170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Mr. Bean Christmas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Or play games</a:t>
            </a:r>
          </a:p>
          <a:p>
            <a:endParaRPr lang="en-US" altLang="ko-KR" dirty="0"/>
          </a:p>
          <a:p>
            <a:r>
              <a:rPr lang="en-US" altLang="ko-KR" dirty="0" smtClean="0"/>
              <a:t>Hot Chocolate and Cookies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smtClean="0">
                <a:hlinkClick r:id="rId2"/>
              </a:rPr>
              <a:t>https://www.youtube.com/watch?v=2H-vBYTw26E</a:t>
            </a:r>
            <a:endParaRPr lang="en-US" altLang="ko-KR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28549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와이드스크린</PresentationFormat>
  <Paragraphs>14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Christmas Party </vt:lpstr>
      <vt:lpstr>Unwrapping Game</vt:lpstr>
      <vt:lpstr>Mr. Bean Christmas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Party </dc:title>
  <dc:creator>user</dc:creator>
  <cp:lastModifiedBy>user</cp:lastModifiedBy>
  <cp:revision>2</cp:revision>
  <dcterms:created xsi:type="dcterms:W3CDTF">2016-12-19T00:12:57Z</dcterms:created>
  <dcterms:modified xsi:type="dcterms:W3CDTF">2016-12-19T00:14:08Z</dcterms:modified>
</cp:coreProperties>
</file>