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5" r:id="rId8"/>
    <p:sldId id="277" r:id="rId9"/>
    <p:sldId id="266" r:id="rId10"/>
    <p:sldId id="265" r:id="rId11"/>
    <p:sldId id="267" r:id="rId12"/>
    <p:sldId id="268" r:id="rId13"/>
    <p:sldId id="269" r:id="rId14"/>
    <p:sldId id="272" r:id="rId15"/>
    <p:sldId id="259" r:id="rId16"/>
    <p:sldId id="274" r:id="rId17"/>
    <p:sldId id="276" r:id="rId18"/>
    <p:sldId id="257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7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1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3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7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C77C-5C67-48C1-BA19-F38DC3CBE7E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A3BD-56FE-41C4-91A9-86CEE7987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5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ntertainment.inquirer.net/files/2013/07/sulley-and-mike-wazowski-monsters-universit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35827" y="654514"/>
            <a:ext cx="9144000" cy="116363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Monster Madness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28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media.tumblr.com/tumblr_mc4hyjQuS31qhli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29" y="1014846"/>
            <a:ext cx="6047798" cy="59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1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ourcemaking.com/files/v2/content/antipatterns/blob-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57" y="591271"/>
            <a:ext cx="5185352" cy="58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7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previews.123rf.com/images/red33/red331108/red33110800010/10253888-Silly-Funny-Running-Pink-King-royal-Prince-Monster-Vector-Illustration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3" y="1193944"/>
            <a:ext cx="5808807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vignette4.wikia.nocookie.net/monstermovies/images/f/fe/Purple_Minion.jpg/revision/latest?cb=20150707163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56" y="132340"/>
            <a:ext cx="7059468" cy="67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4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orig04.deviantart.net/51f4/f/2015/108/8/d/pom__mutant_skipper_by_mirrored_ivy-d8q3w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64" y="166254"/>
            <a:ext cx="6442653" cy="70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9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orig15.deviantart.net/068c/f/2012/039/6/1/3_headed_cute_monster_by_caity126-d4p2u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02" y="-176646"/>
            <a:ext cx="5341216" cy="71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8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vignette2.wikia.nocookie.net/pixar/images/7/76/Archie_the_Scare_Pig.jpg/revision/latest?cb=201311092218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80" y="-35105"/>
            <a:ext cx="1665651" cy="111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4403" y="0"/>
            <a:ext cx="1921213" cy="232146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8991" y="-84516"/>
            <a:ext cx="2702561" cy="29524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37639"/>
            <a:ext cx="3304309" cy="37203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7354" y="4079082"/>
            <a:ext cx="2133600" cy="24384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324" y="0"/>
            <a:ext cx="2891132" cy="28678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801" y="195299"/>
            <a:ext cx="2014620" cy="270769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195" y="961709"/>
            <a:ext cx="2349395" cy="264665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7983" y="2106198"/>
            <a:ext cx="3288879" cy="218815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3757" y="2055668"/>
            <a:ext cx="3012594" cy="4046827"/>
          </a:xfrm>
          <a:prstGeom prst="rect">
            <a:avLst/>
          </a:prstGeom>
        </p:spPr>
      </p:pic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5760938" y="1126404"/>
            <a:ext cx="1377898" cy="316025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Archie</a:t>
            </a:r>
            <a:endParaRPr lang="en-US" sz="1800" b="1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224" name="Picture 8" descr="http://static4.wikia.nocookie.net/__cb20130817030109/poohadventures/images/8/8b/Roz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74" y="3064331"/>
            <a:ext cx="3426007" cy="3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5704419" y="6557721"/>
            <a:ext cx="1377898" cy="316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Roz</a:t>
            </a:r>
            <a:endParaRPr lang="en-US" sz="1800" b="1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228" name="Picture 12" descr="http://vignette4.wikia.nocookie.net/pixar/images/2/2e/Carrie2.png/revision/latest?cb=201401021252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29" y="549638"/>
            <a:ext cx="2398299" cy="37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10999421" y="4186720"/>
            <a:ext cx="1377898" cy="316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Carrie </a:t>
            </a:r>
            <a:endParaRPr lang="en-US" sz="1800" b="1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230" name="Picture 14" descr="http://vignette1.wikia.nocookie.net/pixar/images/a/af/Johnny_Worthington_III.png/revision/latest?cb=2013080822554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26" y="3683971"/>
            <a:ext cx="2799545" cy="2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제목 1"/>
          <p:cNvSpPr txBox="1">
            <a:spLocks/>
          </p:cNvSpPr>
          <p:nvPr/>
        </p:nvSpPr>
        <p:spPr>
          <a:xfrm>
            <a:off x="10370529" y="6517482"/>
            <a:ext cx="1377898" cy="316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Johnny  </a:t>
            </a:r>
            <a:endParaRPr lang="en-US" sz="1800" b="1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1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s-media-cache-ak0.pinimg.com/564x/b3/b4/09/b3b409b7c5a6cfdb9c8206a92ca7fe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28" y="365125"/>
            <a:ext cx="8599151" cy="64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3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Monster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me about it</a:t>
            </a:r>
            <a:endParaRPr lang="en-US" dirty="0"/>
          </a:p>
        </p:txBody>
      </p:sp>
      <p:pic>
        <p:nvPicPr>
          <p:cNvPr id="1026" name="Picture 2" descr="http://4.bp.blogspot.com/-MPDQ0pOtL_4/UxJ2mipiw6I/AAAAAAAAAQo/rBCoiyejIpw/s1600/Monster+project+%28cycle+2%29+3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47" y="0"/>
            <a:ext cx="5131399" cy="68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7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etonline.com/media/photo/2013/04/24007937/640_Monsters_University_disneypix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4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Body Parts: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picturesof.net/_images_300/Cartoon_Purple_and_Yellow_Monster_with_Red_Scales_Yellow_Horns_and_a_Green_Tongue_Royalty_Free_Clipart_Picture_101014-002736-365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131186"/>
            <a:ext cx="5310043" cy="44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.ebayimg.com/images/a/%28KGrHqJHJBsE60e3tm7QBO%290uYLi0%21%7E%7E/s-l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84" y="3299671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humbs.dreamstime.com/z/cartoon-eagle-claw-hand-drawn-illustration-retro-style-vector-available-37019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84" y="3571298"/>
            <a:ext cx="3693287" cy="39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4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Adjectives:  Spotted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kingofwallpapers.com/monster/monster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77" y="1825625"/>
            <a:ext cx="637372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7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Adjectives:  Hairy / Furry 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www.iapkdata.com/wp-content/uploads/2013/05/Moshi-Monsters-Fu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6" y="2220190"/>
            <a:ext cx="4357255" cy="43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1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Adjectives:  Sharp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thumb1.shutterstock.com/display_pic_with_logo/83138/259192820/stock-vector-a-cartoon-illustration-of-a-hairy-monster-with-a-big-mouth-full-of-sharp-teeth-259192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55" y="1888639"/>
            <a:ext cx="4839277" cy="50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3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Adjectives:  Slimy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mascotdesigngallery.com/wp/wp-content/uploads/2014/05/missstephaniespo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55" y="1121207"/>
            <a:ext cx="5274830" cy="59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5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Adjectives:  Stinky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previews.123rf.com/images/red33/red331304/red33130400055/19266026-Scary-Monster-Turd-Poop-Vector-Illustration--Stock-Vect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48" y="1577253"/>
            <a:ext cx="51625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3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Adjectives:  </a:t>
            </a:r>
            <a:r>
              <a:rPr lang="en-US" dirty="0" smtClean="0"/>
              <a:t>Scaly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i23.photobucket.com/albums/b388/ProfGriffin/Monster%20Kids/KidCreatur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84" y="497753"/>
            <a:ext cx="2940916" cy="64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9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It has _____  ______.  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23953" y="3507799"/>
            <a:ext cx="4163291" cy="1655762"/>
          </a:xfrm>
        </p:spPr>
        <p:txBody>
          <a:bodyPr/>
          <a:lstStyle/>
          <a:p>
            <a:r>
              <a:rPr lang="en-US" dirty="0" smtClean="0"/>
              <a:t>(adjective)                   (noun)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</Words>
  <Application>Microsoft Office PowerPoint</Application>
  <PresentationFormat>와이드스크린</PresentationFormat>
  <Paragraphs>16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Copperplate Gothic Bold</vt:lpstr>
      <vt:lpstr>Office 테마</vt:lpstr>
      <vt:lpstr>Monster Madness </vt:lpstr>
      <vt:lpstr>Monster Body Parts:  </vt:lpstr>
      <vt:lpstr>Monster Adjectives:  Spotted </vt:lpstr>
      <vt:lpstr>Monster Adjectives:  Hairy / Furry   </vt:lpstr>
      <vt:lpstr>Monster Adjectives:  Sharp </vt:lpstr>
      <vt:lpstr>Monster Adjectives:  Slimy  </vt:lpstr>
      <vt:lpstr>Monster Adjectives:  Stinky </vt:lpstr>
      <vt:lpstr>Monster Adjectives:  Scaly </vt:lpstr>
      <vt:lpstr>It has _____  ______.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Archie</vt:lpstr>
      <vt:lpstr>PowerPoint 프레젠테이션</vt:lpstr>
      <vt:lpstr>Draw a Monster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Monster Madness</dc:title>
  <dc:creator>user</dc:creator>
  <cp:lastModifiedBy>user</cp:lastModifiedBy>
  <cp:revision>10</cp:revision>
  <dcterms:created xsi:type="dcterms:W3CDTF">2016-07-04T00:41:49Z</dcterms:created>
  <dcterms:modified xsi:type="dcterms:W3CDTF">2016-07-05T05:06:50Z</dcterms:modified>
</cp:coreProperties>
</file>