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60" r:id="rId3"/>
    <p:sldId id="261" r:id="rId4"/>
    <p:sldId id="265" r:id="rId5"/>
    <p:sldId id="262" r:id="rId6"/>
    <p:sldId id="266" r:id="rId7"/>
    <p:sldId id="267" r:id="rId8"/>
    <p:sldId id="268" r:id="rId9"/>
    <p:sldId id="269" r:id="rId10"/>
    <p:sldId id="263" r:id="rId11"/>
    <p:sldId id="270" r:id="rId12"/>
    <p:sldId id="264" r:id="rId13"/>
    <p:sldId id="256" r:id="rId14"/>
    <p:sldId id="257" r:id="rId15"/>
    <p:sldId id="258" r:id="rId16"/>
    <p:sldId id="259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9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6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4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5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6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FCBA1-904A-4B9F-A5F7-FCD72A79A167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1622A-FC59-4A3A-8B4E-36FF18469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95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Monster Matches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Using the information from last time, can you find the picture? </a:t>
            </a:r>
          </a:p>
          <a:p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00" y="0"/>
            <a:ext cx="12353925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10" y="3152775"/>
            <a:ext cx="123729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0861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619" y="626076"/>
            <a:ext cx="8420100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619" y="626076"/>
            <a:ext cx="9325729" cy="64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4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00262"/>
            <a:ext cx="17621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68" y="-184921"/>
            <a:ext cx="4526718" cy="70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53" y="0"/>
            <a:ext cx="9811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04" y="0"/>
            <a:ext cx="973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97" y="-387826"/>
            <a:ext cx="4754145" cy="72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3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 Letter Monster Spelling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Add a new letter to make a new word.</a:t>
            </a:r>
          </a:p>
          <a:p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Head must go on a head, body on body, and tail on tail.  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2" descr="http://www.photo-digital-electronic.com/wp-content/plugins/wp-o-matic/cache/5c356_634513531379261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7" y="0"/>
            <a:ext cx="9663953" cy="695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ducateautism.com/cache/widgetkit/gallery/94/three-letter-dolch-words-2-1c3db894e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2465"/>
            <a:ext cx="2599765" cy="36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02" y="0"/>
            <a:ext cx="4506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21" y="-40737"/>
            <a:ext cx="8146835" cy="68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47" y="0"/>
            <a:ext cx="11107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0387"/>
            <a:ext cx="12262737" cy="542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664"/>
            <a:ext cx="3311611" cy="6996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11" y="-70664"/>
            <a:ext cx="5857875" cy="395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871" y="1944130"/>
            <a:ext cx="4360794" cy="49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0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721"/>
            <a:ext cx="12192000" cy="45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038"/>
            <a:ext cx="6054811" cy="598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11" y="550870"/>
            <a:ext cx="6137376" cy="55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8" y="0"/>
            <a:ext cx="33658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598" y="68962"/>
            <a:ext cx="3067861" cy="6720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49" y="0"/>
            <a:ext cx="5245829" cy="68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45</Words>
  <Application>Microsoft Office PowerPoint</Application>
  <PresentationFormat>와이드스크린</PresentationFormat>
  <Paragraphs>6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3" baseType="lpstr">
      <vt:lpstr>맑은 고딕</vt:lpstr>
      <vt:lpstr>Arial</vt:lpstr>
      <vt:lpstr>Calibri</vt:lpstr>
      <vt:lpstr>Calibri Light</vt:lpstr>
      <vt:lpstr>Office Theme</vt:lpstr>
      <vt:lpstr>Monster Matches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3 Letter Monster Spelling 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Tippy</dc:creator>
  <cp:lastModifiedBy>user</cp:lastModifiedBy>
  <cp:revision>6</cp:revision>
  <dcterms:created xsi:type="dcterms:W3CDTF">2016-06-30T13:05:37Z</dcterms:created>
  <dcterms:modified xsi:type="dcterms:W3CDTF">2016-07-07T06:42:22Z</dcterms:modified>
</cp:coreProperties>
</file>