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60" r:id="rId4"/>
    <p:sldId id="262" r:id="rId5"/>
    <p:sldId id="265" r:id="rId6"/>
    <p:sldId id="266" r:id="rId7"/>
    <p:sldId id="267" r:id="rId8"/>
    <p:sldId id="268" r:id="rId9"/>
    <p:sldId id="271" r:id="rId10"/>
    <p:sldId id="263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90" d="100"/>
          <a:sy n="90" d="100"/>
        </p:scale>
        <p:origin x="6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 smtClean="0"/>
              <a:t>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B98989-47AF-4723-9B20-991816C3278B}" type="datetimeFigureOut">
              <a:rPr lang="en-US" smtClean="0"/>
              <a:t>9/12/2016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D3FD71-AB54-4882-A5B6-659EEB64F5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04411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B98989-47AF-4723-9B20-991816C3278B}" type="datetimeFigureOut">
              <a:rPr lang="en-US" smtClean="0"/>
              <a:t>9/12/2016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D3FD71-AB54-4882-A5B6-659EEB64F5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73888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B98989-47AF-4723-9B20-991816C3278B}" type="datetimeFigureOut">
              <a:rPr lang="en-US" smtClean="0"/>
              <a:t>9/12/2016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D3FD71-AB54-4882-A5B6-659EEB64F5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95169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B98989-47AF-4723-9B20-991816C3278B}" type="datetimeFigureOut">
              <a:rPr lang="en-US" smtClean="0"/>
              <a:t>9/12/2016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D3FD71-AB54-4882-A5B6-659EEB64F5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93793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B98989-47AF-4723-9B20-991816C3278B}" type="datetimeFigureOut">
              <a:rPr lang="en-US" smtClean="0"/>
              <a:t>9/12/2016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D3FD71-AB54-4882-A5B6-659EEB64F5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0633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B98989-47AF-4723-9B20-991816C3278B}" type="datetimeFigureOut">
              <a:rPr lang="en-US" smtClean="0"/>
              <a:t>9/12/2016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D3FD71-AB54-4882-A5B6-659EEB64F5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5533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B98989-47AF-4723-9B20-991816C3278B}" type="datetimeFigureOut">
              <a:rPr lang="en-US" smtClean="0"/>
              <a:t>9/12/2016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D3FD71-AB54-4882-A5B6-659EEB64F5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24832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B98989-47AF-4723-9B20-991816C3278B}" type="datetimeFigureOut">
              <a:rPr lang="en-US" smtClean="0"/>
              <a:t>9/12/2016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D3FD71-AB54-4882-A5B6-659EEB64F5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22999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B98989-47AF-4723-9B20-991816C3278B}" type="datetimeFigureOut">
              <a:rPr lang="en-US" smtClean="0"/>
              <a:t>9/12/2016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D3FD71-AB54-4882-A5B6-659EEB64F5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4248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B98989-47AF-4723-9B20-991816C3278B}" type="datetimeFigureOut">
              <a:rPr lang="en-US" smtClean="0"/>
              <a:t>9/12/2016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D3FD71-AB54-4882-A5B6-659EEB64F5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06126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ko-KR" altLang="en-US" smtClean="0"/>
              <a:t>그림을 추가하려면 아이콘을 클릭하십시오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B98989-47AF-4723-9B20-991816C3278B}" type="datetimeFigureOut">
              <a:rPr lang="en-US" smtClean="0"/>
              <a:t>9/12/2016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D3FD71-AB54-4882-A5B6-659EEB64F5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66957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B98989-47AF-4723-9B20-991816C3278B}" type="datetimeFigureOut">
              <a:rPr lang="en-US" smtClean="0"/>
              <a:t>9/12/2016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D3FD71-AB54-4882-A5B6-659EEB64F5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19481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4FPCrB2EDyc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netflix.com/watch/70217951?trackId=3623124&amp;tctx=2,0,fc3a5256-d4d5-4dac-80f0-5ced9c85eb25-8236649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Movie Day </a:t>
            </a:r>
            <a:endParaRPr lang="en-US" dirty="0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“Thanks Haram!”</a:t>
            </a:r>
          </a:p>
          <a:p>
            <a:endParaRPr lang="en-US" dirty="0"/>
          </a:p>
          <a:p>
            <a:r>
              <a:rPr lang="en-US" dirty="0" smtClean="0">
                <a:hlinkClick r:id="rId2"/>
              </a:rPr>
              <a:t>https://www.youtube.com/watch?v=4FPCrB2EDyc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1443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Make an Alien Pumpkin</a:t>
            </a:r>
            <a:endParaRPr 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129768" y="1753683"/>
            <a:ext cx="3486150" cy="4857750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3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840181" y="1828800"/>
            <a:ext cx="31242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351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Spooky Stories 1.4 – Mutant Pumpkins from Outer Space</a:t>
            </a:r>
            <a:endParaRPr 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hlinkClick r:id="rId2"/>
              </a:rPr>
              <a:t>https://www.netflix.com/watch/70217951?trackId=3623124&amp;tctx=2%2C0%2Cfc3a5256-d4d5-4dac-80f0-5ced9c85eb25-8236649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85117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Image result for mutant pumpkins from outer spac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970809" y="4208463"/>
            <a:ext cx="9144000" cy="2387600"/>
          </a:xfrm>
        </p:spPr>
        <p:txBody>
          <a:bodyPr/>
          <a:lstStyle/>
          <a:p>
            <a:r>
              <a:rPr lang="en-US" dirty="0" smtClean="0"/>
              <a:t>Describe the Aliens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0030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524000" y="1912072"/>
            <a:ext cx="9144000" cy="2387600"/>
          </a:xfrm>
        </p:spPr>
        <p:txBody>
          <a:bodyPr/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does ASAP mean? 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524000" y="4391747"/>
            <a:ext cx="9144000" cy="1655762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 soon as possible </a:t>
            </a:r>
          </a:p>
          <a:p>
            <a:r>
              <a:rPr lang="en-US" sz="2800" dirty="0" smtClean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(quickly)  </a:t>
            </a:r>
            <a:endParaRPr lang="en-US" sz="2800" dirty="0">
              <a:solidFill>
                <a:schemeClr val="tx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69673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524000" y="93663"/>
            <a:ext cx="9144000" cy="2387600"/>
          </a:xfrm>
        </p:spPr>
        <p:txBody>
          <a:bodyPr/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do kids say on Halloween? 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731819" y="5410056"/>
            <a:ext cx="9144000" cy="1655762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tx1">
                    <a:lumMod val="95000"/>
                  </a:schemeClr>
                </a:solidFill>
              </a:rPr>
              <a:t>Trick or Treat</a:t>
            </a:r>
            <a:endParaRPr lang="en-US" sz="3200" dirty="0">
              <a:solidFill>
                <a:schemeClr val="tx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7475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58001"/>
          </a:xfrm>
          <a:prstGeom prst="rect">
            <a:avLst/>
          </a:prstGeom>
        </p:spPr>
      </p:pic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-387927" y="1569172"/>
            <a:ext cx="9144000" cy="2387600"/>
          </a:xfrm>
        </p:spPr>
        <p:txBody>
          <a:bodyPr/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do the mutant pumpkins want?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-564573" y="4356101"/>
            <a:ext cx="9144000" cy="1655762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tx1">
                    <a:lumMod val="95000"/>
                  </a:schemeClr>
                </a:solidFill>
              </a:rPr>
              <a:t>Candy</a:t>
            </a:r>
            <a:endParaRPr lang="en-US" sz="3200" dirty="0">
              <a:solidFill>
                <a:schemeClr val="tx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9217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979" cy="6858000"/>
          </a:xfrm>
          <a:prstGeom prst="rect">
            <a:avLst/>
          </a:prstGeom>
        </p:spPr>
      </p:pic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-523010" y="-569840"/>
            <a:ext cx="9144000" cy="2387600"/>
          </a:xfrm>
        </p:spPr>
        <p:txBody>
          <a:bodyPr/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happens when the pumpkins eat candy? 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5834984" y="1559719"/>
            <a:ext cx="9144000" cy="1655762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tx1">
                    <a:lumMod val="95000"/>
                  </a:schemeClr>
                </a:solidFill>
              </a:rPr>
              <a:t>They get bigger. </a:t>
            </a:r>
            <a:endParaRPr lang="en-US" sz="3200" dirty="0">
              <a:solidFill>
                <a:schemeClr val="tx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6138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-613144" y="4432524"/>
            <a:ext cx="9144000" cy="2387600"/>
          </a:xfrm>
        </p:spPr>
        <p:txBody>
          <a:bodyPr/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happens when YOU eat too many candies? 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6096000" y="560500"/>
            <a:ext cx="9144000" cy="1655762"/>
          </a:xfrm>
        </p:spPr>
        <p:txBody>
          <a:bodyPr>
            <a:noAutofit/>
          </a:bodyPr>
          <a:lstStyle/>
          <a:p>
            <a:r>
              <a:rPr lang="en-US" sz="3200" dirty="0" smtClean="0">
                <a:solidFill>
                  <a:schemeClr val="tx1">
                    <a:lumMod val="95000"/>
                  </a:schemeClr>
                </a:solidFill>
              </a:rPr>
              <a:t>Bad teeth</a:t>
            </a:r>
          </a:p>
          <a:p>
            <a:r>
              <a:rPr lang="en-US" sz="3200" dirty="0" smtClean="0">
                <a:solidFill>
                  <a:schemeClr val="tx1">
                    <a:lumMod val="95000"/>
                  </a:schemeClr>
                </a:solidFill>
              </a:rPr>
              <a:t>Fat </a:t>
            </a:r>
            <a:endParaRPr lang="en-US" sz="3200" dirty="0">
              <a:solidFill>
                <a:schemeClr val="tx1">
                  <a:lumMod val="95000"/>
                </a:schemeClr>
              </a:solidFill>
            </a:endParaRPr>
          </a:p>
          <a:p>
            <a:r>
              <a:rPr lang="en-US" sz="3200" dirty="0" smtClean="0">
                <a:solidFill>
                  <a:schemeClr val="tx1">
                    <a:lumMod val="95000"/>
                  </a:schemeClr>
                </a:solidFill>
              </a:rPr>
              <a:t>Unhealthy  </a:t>
            </a:r>
          </a:p>
        </p:txBody>
      </p:sp>
    </p:spTree>
    <p:extLst>
      <p:ext uri="{BB962C8B-B14F-4D97-AF65-F5344CB8AC3E}">
        <p14:creationId xmlns:p14="http://schemas.microsoft.com/office/powerpoint/2010/main" val="3125099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18" y="9741"/>
            <a:ext cx="12174682" cy="6848259"/>
          </a:xfrm>
          <a:prstGeom prst="rect">
            <a:avLst/>
          </a:prstGeom>
        </p:spPr>
      </p:pic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-1070345" y="-526903"/>
            <a:ext cx="9144000" cy="2387600"/>
          </a:xfrm>
        </p:spPr>
        <p:txBody>
          <a:bodyPr/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How do they beat the pumpkins?  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4641273" y="5815301"/>
            <a:ext cx="9144000" cy="1655762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tx1">
                    <a:lumMod val="95000"/>
                  </a:schemeClr>
                </a:solidFill>
              </a:rPr>
              <a:t>They feed them too many candies.  </a:t>
            </a:r>
            <a:endParaRPr lang="en-US" sz="3200" dirty="0">
              <a:solidFill>
                <a:schemeClr val="tx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8190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 테마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테마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테마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77</TotalTime>
  <Words>97</Words>
  <Application>Microsoft Office PowerPoint</Application>
  <PresentationFormat>와이드스크린</PresentationFormat>
  <Paragraphs>23</Paragraphs>
  <Slides>10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4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10</vt:i4>
      </vt:variant>
    </vt:vector>
  </HeadingPairs>
  <TitlesOfParts>
    <vt:vector size="15" baseType="lpstr">
      <vt:lpstr>맑은 고딕</vt:lpstr>
      <vt:lpstr>Arial</vt:lpstr>
      <vt:lpstr>Calibri</vt:lpstr>
      <vt:lpstr>Calibri Light</vt:lpstr>
      <vt:lpstr>Office Theme</vt:lpstr>
      <vt:lpstr>Movie Day </vt:lpstr>
      <vt:lpstr>Spooky Stories 1.4 – Mutant Pumpkins from Outer Space</vt:lpstr>
      <vt:lpstr>Describe the Aliens </vt:lpstr>
      <vt:lpstr>What does ASAP mean? </vt:lpstr>
      <vt:lpstr>What do kids say on Halloween? </vt:lpstr>
      <vt:lpstr>What do the mutant pumpkins want?</vt:lpstr>
      <vt:lpstr>What happens when the pumpkins eat candy? </vt:lpstr>
      <vt:lpstr>What happens when YOU eat too many candies? </vt:lpstr>
      <vt:lpstr>How do they beat the pumpkins?  </vt:lpstr>
      <vt:lpstr>Make an Alien Pumpkin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Movie Day</dc:title>
  <dc:creator>user</dc:creator>
  <cp:lastModifiedBy>user</cp:lastModifiedBy>
  <cp:revision>11</cp:revision>
  <dcterms:created xsi:type="dcterms:W3CDTF">2016-09-09T05:29:55Z</dcterms:created>
  <dcterms:modified xsi:type="dcterms:W3CDTF">2016-09-12T07:22:40Z</dcterms:modified>
</cp:coreProperties>
</file>