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1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74" r:id="rId24"/>
    <p:sldId id="280" r:id="rId25"/>
    <p:sldId id="25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2" r:id="rId3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352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081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19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99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612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846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5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7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636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789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24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89F71-9821-4357-BD07-B2BE450A5DC4}" type="datetimeFigureOut">
              <a:rPr lang="ko-KR" altLang="en-US" smtClean="0"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F822A-7C8F-466D-86E6-500F8C124B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99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0EN8itpQZo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youtube.com/watch?v=4d52qoar7Lc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Safari</a:t>
            </a:r>
            <a:r>
              <a:rPr lang="ko-KR" altLang="en-US" dirty="0" smtClean="0"/>
              <a:t> </a:t>
            </a:r>
            <a:r>
              <a:rPr lang="en-US" altLang="ko-KR" dirty="0" smtClean="0"/>
              <a:t>Floor Puzzle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Africa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12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Hippopotamus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81" y="1336640"/>
            <a:ext cx="7955973" cy="594046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755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Zebra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36" y="1690688"/>
            <a:ext cx="6099464" cy="48991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36" y="749589"/>
            <a:ext cx="12782548" cy="568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Cheetah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82" y="1613188"/>
            <a:ext cx="4204854" cy="513592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83" y="675409"/>
            <a:ext cx="12307456" cy="55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Jaguar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08" y="3242953"/>
            <a:ext cx="8025246" cy="340916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3155"/>
            <a:ext cx="12250882" cy="68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African Fish Eagle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8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Ostrich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41" y="365125"/>
            <a:ext cx="4898571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22"/>
            <a:ext cx="12192000" cy="71078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3" y="-525603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5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Water Buffalo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36" y="1429615"/>
            <a:ext cx="5014032" cy="62675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173" cy="754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Caracal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13" y="1350818"/>
            <a:ext cx="5294559" cy="56214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Warthog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18" y="1364672"/>
            <a:ext cx="5734469" cy="573446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00" y="1558636"/>
            <a:ext cx="7945073" cy="529936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3" y="0"/>
            <a:ext cx="10376443" cy="688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Yellow-billed Stork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36" y="762866"/>
            <a:ext cx="4530436" cy="643527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08" y="1027906"/>
            <a:ext cx="8333509" cy="55522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4" y="0"/>
            <a:ext cx="10702636" cy="68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African Animals: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African animals do you know?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19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African Crowned Crane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2" y="1690688"/>
            <a:ext cx="5029633" cy="509041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08" y="934628"/>
            <a:ext cx="7917873" cy="545541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8783" y="0"/>
            <a:ext cx="1632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Saddle-Billed Stork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47" y="-83127"/>
            <a:ext cx="581787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" y="365125"/>
            <a:ext cx="12190390" cy="63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African Goose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269"/>
            <a:ext cx="4322618" cy="615973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62" y="1589809"/>
            <a:ext cx="7937011" cy="52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9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Yellow and Red Barbet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82" y="1651940"/>
            <a:ext cx="6144491" cy="52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err="1" smtClean="0">
                <a:solidFill>
                  <a:srgbClr val="7030A0"/>
                </a:solidFill>
              </a:rPr>
              <a:t>Oxpecker</a:t>
            </a:r>
            <a:r>
              <a:rPr lang="en-US" altLang="ko-KR" dirty="0" smtClean="0">
                <a:solidFill>
                  <a:srgbClr val="7030A0"/>
                </a:solidFill>
              </a:rPr>
              <a:t>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73" y="1828800"/>
            <a:ext cx="8940800" cy="50292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67" y="1690688"/>
            <a:ext cx="6506122" cy="52253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64" y="619725"/>
            <a:ext cx="9511145" cy="63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Name the Animals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</a:rPr>
              <a:t>is the largest land animal in the world?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89" y="1471411"/>
            <a:ext cx="5616720" cy="5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</a:rPr>
              <a:t>is the tallest animal in the world?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6" name="그림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95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</a:rPr>
              <a:t>is the fastest animal in the world?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00250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09" y="1413165"/>
            <a:ext cx="4759037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</a:rPr>
              <a:t>is the biggest bird in the world?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11" y="616844"/>
            <a:ext cx="4747289" cy="67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www.youtube.com/watch?v=u0EN8itpQZo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30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</a:rPr>
              <a:t>animal is called the king of the jungle?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409"/>
            <a:ext cx="11679382" cy="61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</a:rPr>
              <a:t>animal cleans hippos, rhinos and water buffalo?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76" y="541771"/>
            <a:ext cx="6995247" cy="56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</a:rPr>
              <a:t>animal kills the most people in Africa?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670"/>
            <a:ext cx="12192000" cy="634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0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</a:rPr>
              <a:t>is going to the jungle to look at animals called?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953741" y="2710006"/>
            <a:ext cx="4284518" cy="1325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Safari</a:t>
            </a:r>
            <a:r>
              <a:rPr lang="ko-KR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ko-KR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000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What can help you see things up close from far away?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61" y="2244436"/>
            <a:ext cx="6368882" cy="518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animals can you see?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www.youtube.com/watch?v=4d52qoar7Lc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94018" y="4078504"/>
            <a:ext cx="72597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</a:rPr>
              <a:t>What is it? 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82" y="3035011"/>
            <a:ext cx="5097318" cy="38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155" y="365125"/>
            <a:ext cx="7555712" cy="649287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02482" y="1508125"/>
            <a:ext cx="5354782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the Puzzle</a:t>
            </a:r>
            <a:endParaRPr lang="ko-KR" alt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3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177" y="2137282"/>
            <a:ext cx="8392387" cy="472071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5" y="2293145"/>
            <a:ext cx="8115300" cy="45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36473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Lion</a:t>
            </a:r>
            <a:r>
              <a:rPr lang="ko-KR" altLang="en-US" dirty="0" smtClean="0">
                <a:solidFill>
                  <a:srgbClr val="7030A0"/>
                </a:solidFill>
              </a:rPr>
              <a:t>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134"/>
            <a:ext cx="10380518" cy="583619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23173" cy="68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Elephant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245" y="1143000"/>
            <a:ext cx="5715000" cy="5715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-1"/>
            <a:ext cx="12212782" cy="73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Giraffe 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18734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0"/>
            <a:ext cx="12250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8036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Rhinoceros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2" y="2010641"/>
            <a:ext cx="12282055" cy="45271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73" y="780558"/>
            <a:ext cx="9334500" cy="64563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76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0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157</Words>
  <Application>Microsoft Office PowerPoint</Application>
  <PresentationFormat>와이드스크린</PresentationFormat>
  <Paragraphs>39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8" baseType="lpstr">
      <vt:lpstr>맑은 고딕</vt:lpstr>
      <vt:lpstr>Arial</vt:lpstr>
      <vt:lpstr>Office 테마</vt:lpstr>
      <vt:lpstr>Safari Floor Puzzle </vt:lpstr>
      <vt:lpstr>African Animals:  </vt:lpstr>
      <vt:lpstr>PowerPoint 프레젠테이션</vt:lpstr>
      <vt:lpstr>Make the Puzzle</vt:lpstr>
      <vt:lpstr>PowerPoint 프레젠테이션</vt:lpstr>
      <vt:lpstr>Lion </vt:lpstr>
      <vt:lpstr>Elephant </vt:lpstr>
      <vt:lpstr>Giraffe   </vt:lpstr>
      <vt:lpstr>Rhinoceros </vt:lpstr>
      <vt:lpstr>Hippopotamus  </vt:lpstr>
      <vt:lpstr>Zebra </vt:lpstr>
      <vt:lpstr>Cheetah  </vt:lpstr>
      <vt:lpstr>Jaguar </vt:lpstr>
      <vt:lpstr>African Fish Eagle </vt:lpstr>
      <vt:lpstr>Ostrich </vt:lpstr>
      <vt:lpstr>Water Buffalo  </vt:lpstr>
      <vt:lpstr>Caracal  </vt:lpstr>
      <vt:lpstr>Warthog  </vt:lpstr>
      <vt:lpstr>Yellow-billed Stork </vt:lpstr>
      <vt:lpstr>African Crowned Crane </vt:lpstr>
      <vt:lpstr>Saddle-Billed Stork </vt:lpstr>
      <vt:lpstr>African Goose </vt:lpstr>
      <vt:lpstr>Yellow and Red Barbet </vt:lpstr>
      <vt:lpstr>Oxpecker </vt:lpstr>
      <vt:lpstr>Name the Animals </vt:lpstr>
      <vt:lpstr>What is the largest land animal in the world?  </vt:lpstr>
      <vt:lpstr>What is the tallest animal in the world?  </vt:lpstr>
      <vt:lpstr>What is the fastest animal in the world?  </vt:lpstr>
      <vt:lpstr>What is the biggest bird in the world?  </vt:lpstr>
      <vt:lpstr>What animal is called the king of the jungle?  </vt:lpstr>
      <vt:lpstr>What animal cleans hippos, rhinos and water buffalo?  </vt:lpstr>
      <vt:lpstr>What animal kills the most people in Africa?  </vt:lpstr>
      <vt:lpstr>What is going to the jungle to look at animals called?  </vt:lpstr>
      <vt:lpstr>What can help you see things up close from far away?  </vt:lpstr>
      <vt:lpstr>What animals can you see?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Safari Floor Puzzle </dc:title>
  <dc:creator>user</dc:creator>
  <cp:lastModifiedBy>user</cp:lastModifiedBy>
  <cp:revision>19</cp:revision>
  <dcterms:created xsi:type="dcterms:W3CDTF">2017-03-23T07:10:37Z</dcterms:created>
  <dcterms:modified xsi:type="dcterms:W3CDTF">2017-03-29T05:24:26Z</dcterms:modified>
</cp:coreProperties>
</file>