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0" r:id="rId4"/>
    <p:sldId id="266" r:id="rId5"/>
    <p:sldId id="263" r:id="rId6"/>
    <p:sldId id="264" r:id="rId7"/>
    <p:sldId id="265" r:id="rId8"/>
    <p:sldId id="267" r:id="rId9"/>
    <p:sldId id="256" r:id="rId10"/>
    <p:sldId id="258" r:id="rId11"/>
    <p:sldId id="259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B92D-B773-4781-89FC-C60DED95A5B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C80-B12F-4D27-96FD-6B62E81D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5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B92D-B773-4781-89FC-C60DED95A5B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C80-B12F-4D27-96FD-6B62E81D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B92D-B773-4781-89FC-C60DED95A5B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C80-B12F-4D27-96FD-6B62E81D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4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B92D-B773-4781-89FC-C60DED95A5B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C80-B12F-4D27-96FD-6B62E81D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B92D-B773-4781-89FC-C60DED95A5B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C80-B12F-4D27-96FD-6B62E81D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2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B92D-B773-4781-89FC-C60DED95A5B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C80-B12F-4D27-96FD-6B62E81D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B92D-B773-4781-89FC-C60DED95A5B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C80-B12F-4D27-96FD-6B62E81D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B92D-B773-4781-89FC-C60DED95A5B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C80-B12F-4D27-96FD-6B62E81D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B92D-B773-4781-89FC-C60DED95A5B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C80-B12F-4D27-96FD-6B62E81D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B92D-B773-4781-89FC-C60DED95A5B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C80-B12F-4D27-96FD-6B62E81D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9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B92D-B773-4781-89FC-C60DED95A5B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BC80-B12F-4D27-96FD-6B62E81D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B92D-B773-4781-89FC-C60DED95A5B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3BC80-B12F-4D27-96FD-6B62E81D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987" y="1254920"/>
            <a:ext cx="3486150" cy="48577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7842" y="1254920"/>
            <a:ext cx="3486150" cy="48577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1697" y="1254920"/>
            <a:ext cx="34861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5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nime eyes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318"/>
            <a:ext cx="8946573" cy="689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5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nime 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nime 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89" y="-19050"/>
            <a:ext cx="5142248" cy="48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4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Image result for drawing eye s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90" y="0"/>
            <a:ext cx="7266710" cy="72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anime 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25291" cy="74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1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drawing eye sets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80883" y="-1122770"/>
            <a:ext cx="6858000" cy="91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1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s-media-cache-ak0.pinimg.com/236x/a9/6f/6d/a96f6d14fed066dbfe29eb057ecfaecc.jp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05639" y="-1274288"/>
            <a:ext cx="7442791" cy="958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0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cartoon n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0273" cy="63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cartoon n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54" y="1389009"/>
            <a:ext cx="5780810" cy="446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2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cartoon n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5577"/>
            <a:ext cx="40005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cartoon n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9" y="635577"/>
            <a:ext cx="7986711" cy="58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4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Picture 4" descr="Image result for cartoon mou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05245" y="762000"/>
            <a:ext cx="6705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cartoon mou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04" y="1184564"/>
            <a:ext cx="4346227" cy="38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4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cartoon mou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40615" y="955964"/>
            <a:ext cx="6141315" cy="47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artoon m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89547" y="1170673"/>
            <a:ext cx="5902728" cy="45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3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cartoo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9382" y="1027906"/>
            <a:ext cx="6203373" cy="47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artoon mou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44847" y="852054"/>
            <a:ext cx="6239434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9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cartoo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5070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mage result for cartoo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6" y="1014485"/>
            <a:ext cx="7346374" cy="67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9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ime eyes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55"/>
            <a:ext cx="8420100" cy="68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0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와이드스크린</PresentationFormat>
  <Paragraphs>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4</cp:revision>
  <dcterms:created xsi:type="dcterms:W3CDTF">2016-09-09T06:02:37Z</dcterms:created>
  <dcterms:modified xsi:type="dcterms:W3CDTF">2016-09-09T06:22:02Z</dcterms:modified>
</cp:coreProperties>
</file>