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1" r:id="rId14"/>
    <p:sldId id="272" r:id="rId15"/>
    <p:sldId id="260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4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6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1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69B6-C884-4CA0-83F7-EA8841767B2E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DE44-D731-452C-B159-5C2225BC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2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ImrmR63JE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VkEqy7lpI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I was rich…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 wouldn't have to eat Kraft Dinner</a:t>
            </a:r>
            <a:br>
              <a:rPr lang="en-US" dirty="0"/>
            </a:br>
            <a:r>
              <a:rPr lang="en-US" dirty="0"/>
              <a:t>But we would eat Kraft </a:t>
            </a:r>
            <a:r>
              <a:rPr lang="en-US" dirty="0" smtClean="0"/>
              <a:t>Dinner</a:t>
            </a:r>
          </a:p>
          <a:p>
            <a:endParaRPr lang="en-US" dirty="0"/>
          </a:p>
          <a:p>
            <a:r>
              <a:rPr lang="en-US" dirty="0"/>
              <a:t>Of course we would, we'd just eat more</a:t>
            </a:r>
            <a:br>
              <a:rPr lang="en-US" dirty="0"/>
            </a:br>
            <a:r>
              <a:rPr lang="en-US" dirty="0"/>
              <a:t>And buy really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expensive ketchups </a:t>
            </a:r>
            <a:r>
              <a:rPr lang="en-US" dirty="0"/>
              <a:t>with it</a:t>
            </a:r>
            <a:br>
              <a:rPr lang="en-US" dirty="0"/>
            </a:br>
            <a:r>
              <a:rPr lang="en-US" dirty="0"/>
              <a:t>That's right, all the fanciest Dijon ketchups</a:t>
            </a:r>
          </a:p>
          <a:p>
            <a:endParaRPr lang="en-US" dirty="0"/>
          </a:p>
        </p:txBody>
      </p:sp>
      <p:pic>
        <p:nvPicPr>
          <p:cNvPr id="7172" name="Picture 4" descr="https://cheesecloth.files.wordpress.com/2009/12/dsc_0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40" y="3179618"/>
            <a:ext cx="4789560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 dress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not a real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 dress</a:t>
            </a:r>
            <a:r>
              <a:rPr lang="en-US" dirty="0"/>
              <a:t>, that's </a:t>
            </a:r>
            <a:r>
              <a:rPr lang="en-US" dirty="0" smtClean="0"/>
              <a:t>cruel</a:t>
            </a:r>
          </a:p>
          <a:p>
            <a:endParaRPr lang="en-US" dirty="0"/>
          </a:p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some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Picasso or a Garfunkel</a:t>
            </a:r>
          </a:p>
          <a:p>
            <a:endParaRPr lang="en-US" dirty="0"/>
          </a:p>
        </p:txBody>
      </p:sp>
      <p:pic>
        <p:nvPicPr>
          <p:cNvPr id="8194" name="Picture 2" descr="https://s-media-cache-ak0.pinimg.com/236x/ca/ae/41/caae41a8cf27da2911b955bec24358b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4" y="365125"/>
            <a:ext cx="3864408" cy="38644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t-educ4kids.weebly.com/uploads/8/9/6/9/8969100/9299145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3048000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rollingstone.com/assets/images/music/lists/100-greatest-singers-of-all-time/art-garfunk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4" y="2251365"/>
            <a:ext cx="4606635" cy="46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monkey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Haven't you always wanted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monkey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If I had a million dollars I'd buy your </a:t>
            </a:r>
            <a:r>
              <a:rPr lang="en-US" dirty="0" smtClean="0"/>
              <a:t>love</a:t>
            </a:r>
          </a:p>
          <a:p>
            <a:endParaRPr lang="en-US" dirty="0"/>
          </a:p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I'd be rich!</a:t>
            </a:r>
          </a:p>
          <a:p>
            <a:endParaRPr lang="en-US" dirty="0"/>
          </a:p>
        </p:txBody>
      </p:sp>
      <p:pic>
        <p:nvPicPr>
          <p:cNvPr id="9220" name="Picture 4" descr="http://i.imgur.com/Ol0au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76399"/>
            <a:ext cx="4619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I had a Million Dollars </a:t>
            </a:r>
            <a:br>
              <a:rPr lang="en-US" dirty="0" smtClean="0"/>
            </a:br>
            <a:r>
              <a:rPr lang="en-US" dirty="0" smtClean="0"/>
              <a:t>(Pictures)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www.youtube.com/watch?v=nCImrmR63JE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nglishcurrent.com/wp-content/uploads/2013/11/million-dollars-voc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5" y="1292298"/>
            <a:ext cx="8864311" cy="51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9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Singers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www.youtube.com/watch?v=KNVkEqy7lpI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________________, I would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 would            _ _ _ _ _ _ _ 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would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She would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 would  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They would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 would         _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_ _ _ _ _ _ _</a:t>
            </a: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If I had a million dollars, I would __________.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Had a Million </a:t>
            </a:r>
            <a:r>
              <a:rPr lang="en-US" dirty="0"/>
              <a:t>D</a:t>
            </a:r>
            <a:r>
              <a:rPr lang="en-US" dirty="0" smtClean="0"/>
              <a:t>ollars (song):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circle what they want to buy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what they would buy: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3255818" cy="4811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Monkey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555182" y="6061652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 Dress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466109" y="4482234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399318" y="546749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Expensive Ketchup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560128" y="2906640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John Merrick’s Remains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0" y="5821073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Exotic Pet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-599209" y="3207255"/>
            <a:ext cx="2729345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Fur Coat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152900" y="5153817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K-Car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920836" y="1366044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House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858991" y="4247211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Furniture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627909" y="1613189"/>
            <a:ext cx="1627909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4710545" y="1184348"/>
            <a:ext cx="1627909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타원 14"/>
          <p:cNvSpPr/>
          <p:nvPr/>
        </p:nvSpPr>
        <p:spPr>
          <a:xfrm>
            <a:off x="8399318" y="319736"/>
            <a:ext cx="3124200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타원 15"/>
          <p:cNvSpPr/>
          <p:nvPr/>
        </p:nvSpPr>
        <p:spPr>
          <a:xfrm>
            <a:off x="-48492" y="2980242"/>
            <a:ext cx="1627909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타원 16"/>
          <p:cNvSpPr/>
          <p:nvPr/>
        </p:nvSpPr>
        <p:spPr>
          <a:xfrm>
            <a:off x="6542810" y="2609597"/>
            <a:ext cx="3221183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타원 17"/>
          <p:cNvSpPr/>
          <p:nvPr/>
        </p:nvSpPr>
        <p:spPr>
          <a:xfrm>
            <a:off x="3338945" y="4223687"/>
            <a:ext cx="1627909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타원 18"/>
          <p:cNvSpPr/>
          <p:nvPr/>
        </p:nvSpPr>
        <p:spPr>
          <a:xfrm>
            <a:off x="716973" y="5605427"/>
            <a:ext cx="1749136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타원 19"/>
          <p:cNvSpPr/>
          <p:nvPr/>
        </p:nvSpPr>
        <p:spPr>
          <a:xfrm>
            <a:off x="5162549" y="4924642"/>
            <a:ext cx="1175905" cy="89643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타원 20"/>
          <p:cNvSpPr/>
          <p:nvPr/>
        </p:nvSpPr>
        <p:spPr>
          <a:xfrm>
            <a:off x="8672945" y="3989461"/>
            <a:ext cx="1627909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타원 21"/>
          <p:cNvSpPr/>
          <p:nvPr/>
        </p:nvSpPr>
        <p:spPr>
          <a:xfrm>
            <a:off x="9147463" y="5818872"/>
            <a:ext cx="2043546" cy="935181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-813955" y="1386178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Giraffe   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6314208" y="1502208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Books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2708564" y="2414226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Hamburger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-173182" y="2496198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Airplane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1591541" y="3422901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Towel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-367146" y="3922026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Newspaper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391391" y="4893357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Ice Cream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2036618" y="5276417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Island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3595254" y="3815735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Bicycle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3664527" y="3059148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Video Game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3067049" y="6125150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Apple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5534889" y="4232241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Flowers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8541327" y="1985566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Horse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8752610" y="3346557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Coffee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6771409" y="4988736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Cow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5264726" y="5623570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Milk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6231082" y="6244827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Clock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9525000" y="4989242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Vacation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9815946" y="2509080"/>
            <a:ext cx="3255818" cy="4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Turtle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stsolutions.net/wp-content/themes/realty/lib/images/key_i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41" y="786367"/>
            <a:ext cx="41719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house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 would buy you a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house</a:t>
            </a:r>
          </a:p>
          <a:p>
            <a:endParaRPr lang="en-US" dirty="0"/>
          </a:p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I'd buy you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furniture</a:t>
            </a:r>
            <a:r>
              <a:rPr lang="en-US" dirty="0"/>
              <a:t> for your house</a:t>
            </a:r>
            <a:br>
              <a:rPr lang="en-US" dirty="0"/>
            </a:br>
            <a:r>
              <a:rPr lang="en-US" dirty="0"/>
              <a:t>Maybe a nice Chesterfield or an ottoman</a:t>
            </a:r>
          </a:p>
          <a:p>
            <a:endParaRPr lang="en-US" dirty="0"/>
          </a:p>
        </p:txBody>
      </p:sp>
      <p:pic>
        <p:nvPicPr>
          <p:cNvPr id="1026" name="Picture 2" descr="http://homeflazz.com/wp-content/uploads/classic-dining-room-pinte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32" y="467833"/>
            <a:ext cx="6847368" cy="34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conicinteriors.com/images/uploads/products/chesterfield-randolph-sof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82" y="3994225"/>
            <a:ext cx="4671237" cy="29494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corland.info/wp-content/uploads/2015/05/ottoman-with-storage-for-your-roo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62" y="5534953"/>
            <a:ext cx="1699437" cy="128401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K-Car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nice Reliant automobile</a:t>
            </a:r>
            <a:br>
              <a:rPr lang="en-US" dirty="0"/>
            </a:br>
            <a:r>
              <a:rPr lang="en-US" dirty="0"/>
              <a:t>And if I had a million dollars, I'd buy your </a:t>
            </a:r>
            <a:r>
              <a:rPr lang="en-US" dirty="0" smtClean="0"/>
              <a:t>love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I had a million dollars</a:t>
            </a:r>
            <a:br>
              <a:rPr lang="en-US" dirty="0"/>
            </a:br>
            <a:r>
              <a:rPr lang="en-US" dirty="0"/>
              <a:t>I'd build a tree-fort in our yard</a:t>
            </a:r>
            <a:br>
              <a:rPr lang="en-US" dirty="0"/>
            </a:br>
            <a:r>
              <a:rPr lang="en-US" dirty="0"/>
              <a:t>If I had a million dollars you could help</a:t>
            </a:r>
            <a:br>
              <a:rPr lang="en-US" dirty="0"/>
            </a:br>
            <a:r>
              <a:rPr lang="en-US" dirty="0"/>
              <a:t>It wouldn't be that hard</a:t>
            </a:r>
          </a:p>
          <a:p>
            <a:endParaRPr lang="en-US" dirty="0"/>
          </a:p>
        </p:txBody>
      </p:sp>
      <p:pic>
        <p:nvPicPr>
          <p:cNvPr id="2050" name="Picture 2" descr="http://www.allpar.com/photos/plymouth/reliant/1986-plymouth-reli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5241" y="365125"/>
            <a:ext cx="6242210" cy="25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oulderrealestatenews.com/wp-content/uploads/2013/03/Tree-fort-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47" y="2273301"/>
            <a:ext cx="3685953" cy="45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/>
          </a:bodyPr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Maybe we could put a little tiny fridge</a:t>
            </a:r>
            <a:br>
              <a:rPr lang="en-US" dirty="0"/>
            </a:br>
            <a:r>
              <a:rPr lang="en-US" dirty="0"/>
              <a:t>In there somewhere</a:t>
            </a:r>
            <a:br>
              <a:rPr lang="en-US" dirty="0"/>
            </a:br>
            <a:r>
              <a:rPr lang="en-US" dirty="0"/>
              <a:t>We could just go up there and hang out</a:t>
            </a:r>
          </a:p>
          <a:p>
            <a:r>
              <a:rPr lang="en-US" dirty="0"/>
              <a:t>Like open the fridge and stuff</a:t>
            </a:r>
            <a:br>
              <a:rPr lang="en-US" dirty="0"/>
            </a:br>
            <a:r>
              <a:rPr lang="en-US" dirty="0"/>
              <a:t>And there'd all be foods laid out for us</a:t>
            </a:r>
            <a:br>
              <a:rPr lang="en-US" dirty="0"/>
            </a:br>
            <a:r>
              <a:rPr lang="en-US" dirty="0"/>
              <a:t>Like little pre-wrapped sausages and things</a:t>
            </a:r>
          </a:p>
          <a:p>
            <a:r>
              <a:rPr lang="en-US" dirty="0"/>
              <a:t>They have pre-wrapped sausages</a:t>
            </a:r>
            <a:br>
              <a:rPr lang="en-US" dirty="0"/>
            </a:br>
            <a:r>
              <a:rPr lang="en-US" dirty="0"/>
              <a:t>But they don't have pre-wrapped bacon</a:t>
            </a:r>
            <a:br>
              <a:rPr lang="en-US" dirty="0"/>
            </a:br>
            <a:r>
              <a:rPr lang="en-US" dirty="0"/>
              <a:t>Well, can you blame them?</a:t>
            </a:r>
            <a:br>
              <a:rPr lang="en-US" dirty="0"/>
            </a:br>
            <a:r>
              <a:rPr lang="en-US" dirty="0"/>
              <a:t>Yeah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4288" y="2711234"/>
            <a:ext cx="3155373" cy="26787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8" name="Picture 6" descr="http://www.johnsonville.com/products/mild-italian-party-pack/image/brats_mild_p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85" y="908266"/>
            <a:ext cx="2549717" cy="18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 coat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not a real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 coat</a:t>
            </a:r>
            <a:r>
              <a:rPr lang="en-US" dirty="0"/>
              <a:t>, that's </a:t>
            </a:r>
            <a:r>
              <a:rPr lang="en-US" dirty="0" smtClean="0"/>
              <a:t>cruel</a:t>
            </a:r>
          </a:p>
          <a:p>
            <a:endParaRPr lang="en-US" dirty="0"/>
          </a:p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exotic pet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Yep, like a llama or an emu</a:t>
            </a:r>
          </a:p>
          <a:p>
            <a:endParaRPr lang="en-US" dirty="0"/>
          </a:p>
        </p:txBody>
      </p:sp>
      <p:pic>
        <p:nvPicPr>
          <p:cNvPr id="4102" name="Picture 6" descr="https://s-media-cache-ak0.pinimg.com/236x/aa/d6/45/aad64532fe288101ae86bda3922ac1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32" y="2400300"/>
            <a:ext cx="2835625" cy="44577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 coat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But not a real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fur coat</a:t>
            </a:r>
            <a:r>
              <a:rPr lang="en-US" dirty="0"/>
              <a:t>, that's </a:t>
            </a:r>
            <a:r>
              <a:rPr lang="en-US" dirty="0" smtClean="0"/>
              <a:t>cruel</a:t>
            </a:r>
          </a:p>
          <a:p>
            <a:endParaRPr lang="en-US" dirty="0"/>
          </a:p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an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exotic pet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Yep, like a llama or an emu</a:t>
            </a:r>
          </a:p>
          <a:p>
            <a:endParaRPr lang="en-US" dirty="0"/>
          </a:p>
        </p:txBody>
      </p:sp>
      <p:pic>
        <p:nvPicPr>
          <p:cNvPr id="5124" name="Picture 4" descr="http://i.dailymail.co.uk/i/pix/2011/08/25/article-2029997-0D9049EC00000578-532_634x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90699"/>
            <a:ext cx="60388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dailymail.co.uk/i/pix/2011/08/21/article-2028493-0D839A5300000578-336_634x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38" y="1690688"/>
            <a:ext cx="700016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if I had a million dollars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Well, I'd buy you John Merrick's remains</a:t>
            </a:r>
            <a:br>
              <a:rPr lang="en-US" dirty="0"/>
            </a:br>
            <a:r>
              <a:rPr lang="en-US" dirty="0"/>
              <a:t>All them crazy elephant bones</a:t>
            </a:r>
            <a:br>
              <a:rPr lang="en-US" dirty="0"/>
            </a:br>
            <a:r>
              <a:rPr lang="en-US" dirty="0"/>
              <a:t>And if I had a million dollars I'd buy your </a:t>
            </a:r>
            <a:r>
              <a:rPr lang="en-US" dirty="0" smtClean="0"/>
              <a:t>love</a:t>
            </a:r>
          </a:p>
          <a:p>
            <a:endParaRPr lang="en-US" dirty="0"/>
          </a:p>
          <a:p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 wouldn't have to walk to the store</a:t>
            </a:r>
            <a:br>
              <a:rPr lang="en-US" dirty="0"/>
            </a:br>
            <a:r>
              <a:rPr lang="en-US" dirty="0"/>
              <a:t>If I had a million dollars</a:t>
            </a:r>
            <a:br>
              <a:rPr lang="en-US" dirty="0"/>
            </a:br>
            <a:r>
              <a:rPr lang="en-US" dirty="0"/>
              <a:t>We'd take a limousine, </a:t>
            </a:r>
            <a:r>
              <a:rPr lang="en-US" dirty="0" err="1"/>
              <a:t>'cause</a:t>
            </a:r>
            <a:r>
              <a:rPr lang="en-US" dirty="0"/>
              <a:t> it costs more</a:t>
            </a:r>
          </a:p>
          <a:p>
            <a:endParaRPr lang="en-US" dirty="0"/>
          </a:p>
        </p:txBody>
      </p:sp>
      <p:pic>
        <p:nvPicPr>
          <p:cNvPr id="6146" name="Picture 2" descr="https://upload.wikimedia.org/wikipedia/commons/b/be/Joseph_Merrick_carte_de_visite_photo,_c._1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676399"/>
            <a:ext cx="31813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chef.bbci.co.uk/news/660/media/images/69521000/jpg/_69521959_bones-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09" y="777875"/>
            <a:ext cx="9332285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209</Words>
  <Application>Microsoft Office PowerPoint</Application>
  <PresentationFormat>와이드스크린</PresentationFormat>
  <Paragraphs>72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Theme</vt:lpstr>
      <vt:lpstr>If I was rich… </vt:lpstr>
      <vt:lpstr>If I Had a Million Dollars (song): </vt:lpstr>
      <vt:lpstr>Circle what they would buy: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If I had a Million Dollars  (Pictures)</vt:lpstr>
      <vt:lpstr>PowerPoint 프레젠테이션</vt:lpstr>
      <vt:lpstr>The Singers</vt:lpstr>
      <vt:lpstr>If ________________, I would </vt:lpstr>
      <vt:lpstr>If I had a million dollars, I would __________.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was rich… </dc:title>
  <dc:creator>user</dc:creator>
  <cp:lastModifiedBy>user</cp:lastModifiedBy>
  <cp:revision>11</cp:revision>
  <dcterms:created xsi:type="dcterms:W3CDTF">2016-02-02T05:40:15Z</dcterms:created>
  <dcterms:modified xsi:type="dcterms:W3CDTF">2016-03-15T04:35:46Z</dcterms:modified>
</cp:coreProperties>
</file>