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2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5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3E86-657E-4170-AF2F-62221EE3D7C5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0BC0-023A-4951-BB4B-F960581F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8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33747" y="1010117"/>
            <a:ext cx="6819830" cy="487593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608962" y="1010117"/>
            <a:ext cx="6819830" cy="487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2016-07-08T06:43:36Z</dcterms:created>
  <dcterms:modified xsi:type="dcterms:W3CDTF">2016-07-08T06:44:16Z</dcterms:modified>
</cp:coreProperties>
</file>