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68" r:id="rId5"/>
    <p:sldId id="269" r:id="rId6"/>
    <p:sldId id="270" r:id="rId7"/>
    <p:sldId id="272" r:id="rId8"/>
    <p:sldId id="271" r:id="rId9"/>
    <p:sldId id="274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58" r:id="rId20"/>
    <p:sldId id="263" r:id="rId21"/>
    <p:sldId id="257" r:id="rId22"/>
    <p:sldId id="259" r:id="rId23"/>
    <p:sldId id="264" r:id="rId24"/>
    <p:sldId id="266" r:id="rId25"/>
    <p:sldId id="265" r:id="rId26"/>
    <p:sldId id="260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5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2DB68-8791-4E39-8BFE-2C49B3413E4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7B585-0CDD-4D65-A97E-71887820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1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07127" y="72882"/>
            <a:ext cx="9144000" cy="2387600"/>
          </a:xfrm>
        </p:spPr>
        <p:txBody>
          <a:bodyPr/>
          <a:lstStyle/>
          <a:p>
            <a:r>
              <a:rPr lang="en-US" dirty="0" smtClean="0"/>
              <a:t>Monster Card Game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7127" y="2552557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Monster Fight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www.megaboomradio.com/wp-content/uploads/2013/10/monster-figh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77" y="3286919"/>
            <a:ext cx="5524500" cy="3829051"/>
          </a:xfrm>
          <a:prstGeom prst="rect">
            <a:avLst/>
          </a:prstGeom>
          <a:noFill/>
          <a:effectLst>
            <a:glow rad="1168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5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Cthulhu 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cthulhuwho1.files.wordpress.com/2010/11/south-park-2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28" y="1825625"/>
            <a:ext cx="8396143" cy="47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Dragon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vignette2.wikia.nocookie.net/symbolism/images/4/42/Dragons-fantasy_00390495.jpg/revision/latest?cb=201408181115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30" y="1690688"/>
            <a:ext cx="8286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Goblin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66.media.tumblr.com/78f16d60287f3b5ccc835444d16bb80d/tumblr_inline_nch6cbHk1H1rl5z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56" y="1494125"/>
            <a:ext cx="38481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Griffin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animal-dream.com/data_images/gryphon/grypho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29" y="1963292"/>
            <a:ext cx="5507470" cy="43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9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Loch Ness Monster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.dailymail.co.uk/i/pix/2014/04/14/article-2604176-18BF181F00000578-279_634x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4" y="2633374"/>
            <a:ext cx="60388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Minotaur 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age.shutterstock.com/z/stock-vector-cartoon-minotaur-with-axe-vector-clip-art-illustration-with-simple-gradients-all-in-a-single-209604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013165"/>
            <a:ext cx="46672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Ogre 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vignette4.wikia.nocookie.net/shrek/images/8/87/Shrek_fierce.jpg/revision/latest?cb=201006042236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690688"/>
            <a:ext cx="58102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Zombie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s-media-cache-ak0.pinimg.com/736x/1b/9a/61/1b9a613ca3c4a3876e13bad20bcd3a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004003"/>
            <a:ext cx="2857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Alien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pixabay.com/static/uploads/photo/2014/04/03/00/29/alien-308429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20" y="1676399"/>
            <a:ext cx="26955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836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Color Meaning:  </a:t>
            </a:r>
            <a:endParaRPr lang="en-US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41864" y="1444336"/>
            <a:ext cx="8911936" cy="53097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Strength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Intelligence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Speed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Agility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Bravery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Cuteness  </a:t>
            </a:r>
            <a:endParaRPr lang="en-US" dirty="0"/>
          </a:p>
        </p:txBody>
      </p:sp>
      <p:pic>
        <p:nvPicPr>
          <p:cNvPr id="2052" name="Picture 4" descr="http://img08.deviantart.net/842f/i/2010/234/3/4/aliens_vs_robots_by_capoman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690688"/>
            <a:ext cx="54387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1745673" y="1378961"/>
            <a:ext cx="623455" cy="623454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1745673" y="2247324"/>
            <a:ext cx="623455" cy="62345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1782041" y="3115687"/>
            <a:ext cx="623455" cy="62345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타원 7"/>
          <p:cNvSpPr/>
          <p:nvPr/>
        </p:nvSpPr>
        <p:spPr>
          <a:xfrm>
            <a:off x="1745673" y="4099213"/>
            <a:ext cx="623455" cy="62345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1750867" y="5082739"/>
            <a:ext cx="623455" cy="6234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1782039" y="5951102"/>
            <a:ext cx="623455" cy="623454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addons.opera.com/media/CACHE/images/themes/55/75855/1.0-rev1/images/3b48b53b-5878-4665-8a90-7296e051901e/5570e54eb1c83adee6087fdd50822e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51" y="0"/>
            <a:ext cx="10276897" cy="685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1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jimsgraphix.com/free_art_001/images/monster-fight-00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241"/>
            <a:ext cx="12192000" cy="5506722"/>
          </a:xfrm>
          <a:prstGeom prst="rect">
            <a:avLst/>
          </a:prstGeom>
          <a:noFill/>
          <a:effectLst>
            <a:glow rad="1016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9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Cards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Draw a monster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Give it a name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does it attack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Color in the circles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434946" y="864178"/>
            <a:ext cx="8911936" cy="53097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Strength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Intelligence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Speed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Agility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Bravery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Cuteness 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8738755" y="798803"/>
            <a:ext cx="623455" cy="623454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8738755" y="1667166"/>
            <a:ext cx="623455" cy="62345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8775123" y="2535529"/>
            <a:ext cx="623455" cy="62345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타원 7"/>
          <p:cNvSpPr/>
          <p:nvPr/>
        </p:nvSpPr>
        <p:spPr>
          <a:xfrm>
            <a:off x="8738755" y="3519055"/>
            <a:ext cx="623455" cy="62345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8743949" y="4502581"/>
            <a:ext cx="623455" cy="6234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8775121" y="5370944"/>
            <a:ext cx="623455" cy="623454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dn1-www.superherohype.com/assets/uploads/gallery/origins-and-evolutions-godzilla/god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44" y="0"/>
            <a:ext cx="9571355" cy="68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vignette3.wikia.nocookie.net/heroes-and-villains-fight-club/images/7/78/King_Kong_fights_the_Vastatosaurus_Rex.jpg/revision/latest?cb=20140425125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08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ssets.nydailynews.com/polopoly_fs/1.1899249%21/img/httpImage/image.jpg_gen/derivatives/article_970/monsters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83" y="27515"/>
            <a:ext cx="10245725" cy="68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09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-www.ec.popcap.com/www.popcap.com/sites/all/themes/popcap_2012/games/franchise_pages/pvz/wallpapers/PvZStreet_19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" y="0"/>
            <a:ext cx="10827327" cy="68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03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Fight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Choose a Monster to Fight for you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846407"/>
            <a:ext cx="737061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Rock / paper / scissors for first attack.  </a:t>
            </a:r>
          </a:p>
          <a:p>
            <a:r>
              <a:rPr lang="en-US" dirty="0" smtClean="0"/>
              <a:t>Choose a stat to fight with (roll that many dice)</a:t>
            </a:r>
          </a:p>
          <a:p>
            <a:pPr lvl="1"/>
            <a:r>
              <a:rPr lang="en-US" dirty="0" smtClean="0"/>
              <a:t>Each colored circle = a dice</a:t>
            </a:r>
          </a:p>
          <a:p>
            <a:pPr lvl="1"/>
            <a:r>
              <a:rPr lang="en-US" dirty="0" smtClean="0"/>
              <a:t>The highest three dice count </a:t>
            </a:r>
            <a:endParaRPr lang="en-US" dirty="0"/>
          </a:p>
          <a:p>
            <a:r>
              <a:rPr lang="en-US" dirty="0" smtClean="0"/>
              <a:t>The other player rolls the same stat to defend (roll that many dice)  </a:t>
            </a:r>
          </a:p>
          <a:p>
            <a:pPr lvl="1"/>
            <a:r>
              <a:rPr lang="en-US" dirty="0" smtClean="0"/>
              <a:t>Each colored circle = a dice</a:t>
            </a:r>
          </a:p>
          <a:p>
            <a:pPr lvl="1"/>
            <a:r>
              <a:rPr lang="en-US" dirty="0" smtClean="0"/>
              <a:t>The highest three dice count </a:t>
            </a:r>
          </a:p>
          <a:p>
            <a:r>
              <a:rPr lang="en-US" dirty="0" smtClean="0"/>
              <a:t>The higher total wins </a:t>
            </a:r>
          </a:p>
          <a:p>
            <a:pPr lvl="1"/>
            <a:r>
              <a:rPr lang="en-US" dirty="0" smtClean="0"/>
              <a:t>The loser must cross off one circle </a:t>
            </a: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250" y="4010890"/>
            <a:ext cx="1986750" cy="284710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78" y="4022076"/>
            <a:ext cx="1999756" cy="284711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9112825" y="5164282"/>
            <a:ext cx="1385455" cy="741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https://s-media-cache-ak0.pinimg.com/736x/1b/9a/61/1b9a613ca3c4a3876e13bad20bcd3a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34" y="4484688"/>
            <a:ext cx="886432" cy="142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66.media.tumblr.com/78f16d60287f3b5ccc835444d16bb80d/tumblr_inline_nch6cbHk1H1rl5z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53" y="4484688"/>
            <a:ext cx="1122469" cy="1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Monsters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Frankenstein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heronneel.com/wordpress/wp-content/uploads/2010/09/ChaneyGh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54" y="2784932"/>
            <a:ext cx="6296891" cy="32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Dracula 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auntannie.com/Halloween/DraculasBlood/Dracula440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A84BE"/>
              </a:clrFrom>
              <a:clrTo>
                <a:srgbClr val="9A84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84" y="1607560"/>
            <a:ext cx="5071052" cy="5071053"/>
          </a:xfrm>
          <a:prstGeom prst="rect">
            <a:avLst/>
          </a:prstGeom>
          <a:noFill/>
          <a:effectLst>
            <a:glow rad="508000">
              <a:schemeClr val="accent4">
                <a:lumMod val="40000"/>
                <a:lumOff val="60000"/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Godzilla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cified.com/topics/627089936064888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90688"/>
            <a:ext cx="76200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Werewolf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dn1-www.dogtime.com/assets/uploads/2015/10/werewol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16150"/>
            <a:ext cx="7239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Cyclops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g.drawingmanuals.com/2014/07/Cyclops-step-by-final-step-215x3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49" y="1614283"/>
            <a:ext cx="2951306" cy="52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0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Kraken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fubiz.net/wp-content/uploads/2012/03/the-kraken-existen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08" y="1690688"/>
            <a:ext cx="8744383" cy="49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138</Words>
  <Application>Microsoft Office PowerPoint</Application>
  <PresentationFormat>와이드스크린</PresentationFormat>
  <Paragraphs>61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Office Theme</vt:lpstr>
      <vt:lpstr>Monster Card Game</vt:lpstr>
      <vt:lpstr>PowerPoint 프레젠테이션</vt:lpstr>
      <vt:lpstr>Famous Monsters</vt:lpstr>
      <vt:lpstr>Frankenstein </vt:lpstr>
      <vt:lpstr>Dracula  </vt:lpstr>
      <vt:lpstr>Godzilla </vt:lpstr>
      <vt:lpstr>Werewolf </vt:lpstr>
      <vt:lpstr>Cyclops </vt:lpstr>
      <vt:lpstr>Kraken </vt:lpstr>
      <vt:lpstr>Cthulhu  </vt:lpstr>
      <vt:lpstr>Dragon </vt:lpstr>
      <vt:lpstr>Goblin </vt:lpstr>
      <vt:lpstr>Griffin </vt:lpstr>
      <vt:lpstr>Loch Ness Monster </vt:lpstr>
      <vt:lpstr>Minotaur  </vt:lpstr>
      <vt:lpstr>Ogre  </vt:lpstr>
      <vt:lpstr>Zombie </vt:lpstr>
      <vt:lpstr>Alien </vt:lpstr>
      <vt:lpstr>Color Meaning:  </vt:lpstr>
      <vt:lpstr>PowerPoint 프레젠테이션</vt:lpstr>
      <vt:lpstr>Make Your Own Cards </vt:lpstr>
      <vt:lpstr>PowerPoint 프레젠테이션</vt:lpstr>
      <vt:lpstr>PowerPoint 프레젠테이션</vt:lpstr>
      <vt:lpstr>PowerPoint 프레젠테이션</vt:lpstr>
      <vt:lpstr>PowerPoint 프레젠테이션</vt:lpstr>
      <vt:lpstr>How to Fight </vt:lpstr>
      <vt:lpstr>Choose a Monster to Fight for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Monster Card Game</dc:title>
  <dc:creator>user</dc:creator>
  <cp:lastModifiedBy>user</cp:lastModifiedBy>
  <cp:revision>13</cp:revision>
  <dcterms:created xsi:type="dcterms:W3CDTF">2016-07-08T06:16:50Z</dcterms:created>
  <dcterms:modified xsi:type="dcterms:W3CDTF">2016-07-11T06:16:51Z</dcterms:modified>
</cp:coreProperties>
</file>