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76" r:id="rId9"/>
    <p:sldId id="263" r:id="rId10"/>
    <p:sldId id="277" r:id="rId11"/>
    <p:sldId id="264" r:id="rId12"/>
    <p:sldId id="278" r:id="rId13"/>
    <p:sldId id="265" r:id="rId14"/>
    <p:sldId id="279" r:id="rId15"/>
    <p:sldId id="266" r:id="rId16"/>
    <p:sldId id="280" r:id="rId17"/>
    <p:sldId id="267" r:id="rId18"/>
    <p:sldId id="281" r:id="rId19"/>
    <p:sldId id="268" r:id="rId20"/>
    <p:sldId id="282" r:id="rId21"/>
    <p:sldId id="269" r:id="rId22"/>
    <p:sldId id="270" r:id="rId23"/>
    <p:sldId id="284" r:id="rId24"/>
    <p:sldId id="271" r:id="rId25"/>
    <p:sldId id="285" r:id="rId26"/>
    <p:sldId id="272" r:id="rId27"/>
    <p:sldId id="286" r:id="rId28"/>
    <p:sldId id="273" r:id="rId29"/>
    <p:sldId id="287" r:id="rId30"/>
    <p:sldId id="274" r:id="rId31"/>
    <p:sldId id="288" r:id="rId32"/>
    <p:sldId id="291" r:id="rId33"/>
    <p:sldId id="292" r:id="rId34"/>
    <p:sldId id="290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68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0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16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48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0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3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91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39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96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46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A33CB-FE38-4942-8F32-E6CBEDCDB913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DC179-CFCF-4752-9D1F-593E9B30C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91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seterra.com/en/vgp/316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Africa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9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5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36" y="611128"/>
            <a:ext cx="2757055" cy="183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27" y="-1"/>
            <a:ext cx="3993573" cy="376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6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country with the most people?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Nigeria</a:t>
            </a:r>
            <a:br>
              <a:rPr lang="en-US" altLang="ko-KR" sz="3200" dirty="0" smtClean="0">
                <a:solidFill>
                  <a:srgbClr val="0070C0"/>
                </a:solidFill>
              </a:rPr>
            </a:br>
            <a:r>
              <a:rPr lang="en-US" altLang="ko-KR" sz="3200" dirty="0" smtClean="0">
                <a:solidFill>
                  <a:srgbClr val="0070C0"/>
                </a:solidFill>
              </a:rPr>
              <a:t>(185 million people) 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1368"/>
            <a:ext cx="12192000" cy="7809368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7"/>
            <a:ext cx="12198928" cy="68618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928" cy="693590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14" y="365125"/>
            <a:ext cx="4907972" cy="5368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61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largest city?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Lagos, Nigeria</a:t>
            </a:r>
            <a:r>
              <a:rPr lang="ko-KR" altLang="en-US" sz="3200" dirty="0" smtClean="0">
                <a:solidFill>
                  <a:srgbClr val="0070C0"/>
                </a:solidFill>
              </a:rPr>
              <a:t>  </a:t>
            </a:r>
            <a:r>
              <a:rPr lang="en-US" altLang="ko-KR" sz="3200" dirty="0" smtClean="0">
                <a:solidFill>
                  <a:srgbClr val="0070C0"/>
                </a:solidFill>
              </a:rPr>
              <a:t/>
            </a:r>
            <a:br>
              <a:rPr lang="en-US" altLang="ko-KR" sz="3200" dirty="0" smtClean="0">
                <a:solidFill>
                  <a:srgbClr val="0070C0"/>
                </a:solidFill>
              </a:rPr>
            </a:br>
            <a:r>
              <a:rPr lang="en-US" altLang="ko-KR" sz="3200" dirty="0" smtClean="0">
                <a:solidFill>
                  <a:srgbClr val="0070C0"/>
                </a:solidFill>
              </a:rPr>
              <a:t>(11 million people)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6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" y="827808"/>
            <a:ext cx="9684328" cy="569666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8936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smallest country?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Seychelles   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09176" cy="685800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B4DBFA"/>
              </a:clrFrom>
              <a:clrTo>
                <a:srgbClr val="B4D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7888" cy="534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7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biggest island? 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Madagascar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91" y="0"/>
            <a:ext cx="6557955" cy="48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longest river in the world?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Nile River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</a:rPr>
              <a:t>What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</a:rPr>
              <a:t>is the largest land animal in the world?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2" y="2010641"/>
            <a:ext cx="12282055" cy="4527174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89" y="1471411"/>
            <a:ext cx="5616720" cy="53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How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many countries does the Nile go through?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699164"/>
            <a:ext cx="4897624" cy="328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5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ko-KR" sz="3200" dirty="0" smtClean="0">
                <a:solidFill>
                  <a:srgbClr val="0070C0"/>
                </a:solidFill>
              </a:rPr>
              <a:t>Egypt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ko-KR" sz="3200" dirty="0" smtClean="0">
                <a:solidFill>
                  <a:srgbClr val="0070C0"/>
                </a:solidFill>
              </a:rPr>
              <a:t>Sudan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ko-KR" sz="3200" dirty="0" smtClean="0">
                <a:solidFill>
                  <a:srgbClr val="0070C0"/>
                </a:solidFill>
              </a:rPr>
              <a:t>South Sudan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ko-KR" sz="3200" dirty="0" smtClean="0">
                <a:solidFill>
                  <a:srgbClr val="0070C0"/>
                </a:solidFill>
              </a:rPr>
              <a:t>Ethiopia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ko-KR" sz="3200" dirty="0" smtClean="0">
                <a:solidFill>
                  <a:srgbClr val="0070C0"/>
                </a:solidFill>
              </a:rPr>
              <a:t>Uganda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7" y="-1"/>
            <a:ext cx="3775364" cy="68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highest mountain in Africa?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Mount Kilimanjaro  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65"/>
            <a:ext cx="12192000" cy="8126017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74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biggest lake in Africa? 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Lake Victoria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B3D1FF"/>
              </a:clrFrom>
              <a:clrTo>
                <a:srgbClr val="B3D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864" y="-134959"/>
            <a:ext cx="8607810" cy="712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0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name of the very large desert in Africa?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Sahara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810"/>
            <a:ext cx="12192000" cy="8105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810"/>
            <a:ext cx="12192000" cy="7620000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690"/>
            <a:ext cx="12192000" cy="7294880"/>
          </a:xfrm>
        </p:spPr>
      </p:pic>
    </p:spTree>
    <p:extLst>
      <p:ext uri="{BB962C8B-B14F-4D97-AF65-F5344CB8AC3E}">
        <p14:creationId xmlns:p14="http://schemas.microsoft.com/office/powerpoint/2010/main" val="5332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How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many different languages are there in Africa?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About 3,000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662"/>
          </a:xfrm>
        </p:spPr>
      </p:pic>
    </p:spTree>
    <p:extLst>
      <p:ext uri="{BB962C8B-B14F-4D97-AF65-F5344CB8AC3E}">
        <p14:creationId xmlns:p14="http://schemas.microsoft.com/office/powerpoint/2010/main" val="21125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</a:rPr>
              <a:t>What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</a:rPr>
              <a:t>is the tallest animal in the world?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2" y="2010641"/>
            <a:ext cx="12282055" cy="4527174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5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largest waterfalls in Africa?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Victoria Falls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428"/>
            <a:ext cx="12334009" cy="8222673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9" y="859415"/>
            <a:ext cx="8853054" cy="52076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51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3450" y="365125"/>
            <a:ext cx="10420350" cy="1325563"/>
          </a:xfrm>
        </p:spPr>
        <p:txBody>
          <a:bodyPr/>
          <a:lstStyle/>
          <a:p>
            <a:r>
              <a:rPr lang="en-US" altLang="ko-KR" dirty="0" smtClean="0"/>
              <a:t>Africa Things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250" y="2952749"/>
            <a:ext cx="4381500" cy="322421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Find 10 words from today’s lesson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365125"/>
            <a:ext cx="64484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3450" y="365125"/>
            <a:ext cx="10420350" cy="1325563"/>
          </a:xfrm>
        </p:spPr>
        <p:txBody>
          <a:bodyPr/>
          <a:lstStyle/>
          <a:p>
            <a:r>
              <a:rPr lang="en-US" altLang="ko-KR" dirty="0" smtClean="0"/>
              <a:t>Africa Things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250" y="2952749"/>
            <a:ext cx="4381500" cy="322421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Find 10 words from today’s lesson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365125"/>
            <a:ext cx="6448425" cy="6219825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5325774" y="6197744"/>
            <a:ext cx="4271962" cy="407988"/>
          </a:xfrm>
          <a:prstGeom prst="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액자 5"/>
          <p:cNvSpPr/>
          <p:nvPr/>
        </p:nvSpPr>
        <p:spPr>
          <a:xfrm>
            <a:off x="7920038" y="3729831"/>
            <a:ext cx="2574780" cy="407988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액자 6"/>
          <p:cNvSpPr/>
          <p:nvPr/>
        </p:nvSpPr>
        <p:spPr>
          <a:xfrm rot="18988485">
            <a:off x="6243712" y="2248786"/>
            <a:ext cx="5898853" cy="407988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액자 7"/>
          <p:cNvSpPr/>
          <p:nvPr/>
        </p:nvSpPr>
        <p:spPr>
          <a:xfrm>
            <a:off x="5304991" y="375515"/>
            <a:ext cx="406545" cy="2970357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액자 8"/>
          <p:cNvSpPr/>
          <p:nvPr/>
        </p:nvSpPr>
        <p:spPr>
          <a:xfrm>
            <a:off x="6585453" y="344343"/>
            <a:ext cx="449192" cy="4632902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액자 9"/>
          <p:cNvSpPr/>
          <p:nvPr/>
        </p:nvSpPr>
        <p:spPr>
          <a:xfrm rot="19069047">
            <a:off x="6760386" y="2649467"/>
            <a:ext cx="2255903" cy="407988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액자 10"/>
          <p:cNvSpPr/>
          <p:nvPr/>
        </p:nvSpPr>
        <p:spPr>
          <a:xfrm rot="2552578">
            <a:off x="6890723" y="2210337"/>
            <a:ext cx="4678114" cy="407988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액자 11"/>
          <p:cNvSpPr/>
          <p:nvPr/>
        </p:nvSpPr>
        <p:spPr>
          <a:xfrm rot="2561203">
            <a:off x="7964017" y="4750520"/>
            <a:ext cx="3408942" cy="407988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액자 12"/>
          <p:cNvSpPr/>
          <p:nvPr/>
        </p:nvSpPr>
        <p:spPr>
          <a:xfrm>
            <a:off x="5283125" y="3315416"/>
            <a:ext cx="416935" cy="2030465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액자 13"/>
          <p:cNvSpPr/>
          <p:nvPr/>
        </p:nvSpPr>
        <p:spPr>
          <a:xfrm rot="18960548">
            <a:off x="6048089" y="1609686"/>
            <a:ext cx="4118903" cy="4079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African Countries Quiz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online.seterra.com/en/vgp/3163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20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</a:rPr>
              <a:t>What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</a:rPr>
              <a:t>is the fastest animal in the world?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2" y="2000250"/>
            <a:ext cx="12282055" cy="4527174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9" y="1413165"/>
            <a:ext cx="4759037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</a:rPr>
              <a:t>What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</a:rPr>
              <a:t>is the biggest bird in the world?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2" y="2010641"/>
            <a:ext cx="12282055" cy="4527174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11" y="616844"/>
            <a:ext cx="4747289" cy="67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How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many countries?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54</a:t>
            </a:r>
            <a:br>
              <a:rPr lang="en-US" altLang="ko-KR" sz="3200" dirty="0" smtClean="0">
                <a:solidFill>
                  <a:srgbClr val="0070C0"/>
                </a:solidFill>
              </a:rPr>
            </a:br>
            <a:r>
              <a:rPr lang="en-US" altLang="ko-KR" sz="3200" dirty="0" smtClean="0">
                <a:solidFill>
                  <a:srgbClr val="0070C0"/>
                </a:solidFill>
              </a:rPr>
              <a:t>(+ 9 Territories)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How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many people live there?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1.1 billion </a:t>
            </a:r>
          </a:p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(1,100,000,000)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958" y="1914163"/>
            <a:ext cx="4897624" cy="1325563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What is the largest country?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1" y="0"/>
            <a:ext cx="6522069" cy="685800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58" y="3770672"/>
            <a:ext cx="4897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>
                <a:solidFill>
                  <a:srgbClr val="0070C0"/>
                </a:solidFill>
              </a:rPr>
              <a:t>Algeria 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197</Words>
  <Application>Microsoft Office PowerPoint</Application>
  <PresentationFormat>와이드스크린</PresentationFormat>
  <Paragraphs>45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8" baseType="lpstr">
      <vt:lpstr>맑은 고딕</vt:lpstr>
      <vt:lpstr>Arial</vt:lpstr>
      <vt:lpstr>Wingdings</vt:lpstr>
      <vt:lpstr>Office 테마</vt:lpstr>
      <vt:lpstr>Africa </vt:lpstr>
      <vt:lpstr>What is the largest land animal in the world?  </vt:lpstr>
      <vt:lpstr>What is the tallest animal in the world?  </vt:lpstr>
      <vt:lpstr>What is the fastest animal in the world?  </vt:lpstr>
      <vt:lpstr>What is the biggest bird in the world?  </vt:lpstr>
      <vt:lpstr>How many countries? </vt:lpstr>
      <vt:lpstr>How many people live there? </vt:lpstr>
      <vt:lpstr>PowerPoint 프레젠테이션</vt:lpstr>
      <vt:lpstr>What is the largest country?</vt:lpstr>
      <vt:lpstr>PowerPoint 프레젠테이션</vt:lpstr>
      <vt:lpstr>What is the country with the most people?</vt:lpstr>
      <vt:lpstr>PowerPoint 프레젠테이션</vt:lpstr>
      <vt:lpstr>What is the largest city? </vt:lpstr>
      <vt:lpstr>PowerPoint 프레젠테이션</vt:lpstr>
      <vt:lpstr>What is the smallest country? </vt:lpstr>
      <vt:lpstr>PowerPoint 프레젠테이션</vt:lpstr>
      <vt:lpstr>What is the biggest island?  </vt:lpstr>
      <vt:lpstr>PowerPoint 프레젠테이션</vt:lpstr>
      <vt:lpstr>What is the longest river in the world? </vt:lpstr>
      <vt:lpstr>PowerPoint 프레젠테이션</vt:lpstr>
      <vt:lpstr>How many countries does the Nile go through? </vt:lpstr>
      <vt:lpstr>What is the highest mountain in Africa? </vt:lpstr>
      <vt:lpstr>PowerPoint 프레젠테이션</vt:lpstr>
      <vt:lpstr>What is the biggest lake in Africa?  </vt:lpstr>
      <vt:lpstr>PowerPoint 프레젠테이션</vt:lpstr>
      <vt:lpstr>What is the name of the very large desert in Africa? </vt:lpstr>
      <vt:lpstr>PowerPoint 프레젠테이션</vt:lpstr>
      <vt:lpstr>How many different languages are there in Africa? </vt:lpstr>
      <vt:lpstr>PowerPoint 프레젠테이션</vt:lpstr>
      <vt:lpstr>What is the largest waterfalls in Africa? </vt:lpstr>
      <vt:lpstr>PowerPoint 프레젠테이션</vt:lpstr>
      <vt:lpstr>Africa Things</vt:lpstr>
      <vt:lpstr>Africa Things</vt:lpstr>
      <vt:lpstr>African Countries Quiz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</dc:title>
  <dc:creator>user</dc:creator>
  <cp:lastModifiedBy>user</cp:lastModifiedBy>
  <cp:revision>22</cp:revision>
  <dcterms:created xsi:type="dcterms:W3CDTF">2017-04-03T06:12:21Z</dcterms:created>
  <dcterms:modified xsi:type="dcterms:W3CDTF">2017-04-05T06:07:10Z</dcterms:modified>
</cp:coreProperties>
</file>