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85" r:id="rId9"/>
    <p:sldId id="269" r:id="rId10"/>
    <p:sldId id="263" r:id="rId11"/>
    <p:sldId id="267" r:id="rId12"/>
    <p:sldId id="268" r:id="rId13"/>
    <p:sldId id="266" r:id="rId14"/>
    <p:sldId id="270" r:id="rId15"/>
    <p:sldId id="271" r:id="rId16"/>
    <p:sldId id="273" r:id="rId17"/>
    <p:sldId id="274" r:id="rId18"/>
    <p:sldId id="275" r:id="rId19"/>
    <p:sldId id="276" r:id="rId20"/>
    <p:sldId id="27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5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7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8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E16E-814C-4BD1-BD3E-3BB6FDFD9D5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ADF8-8B52-49EB-B2CD-9AC7F579E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ImrmR63J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I had _____, I would ____.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https://www.youtube.com/watch?v=nCImrmR63JE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was rich, I would…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could drive, I would…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was Mr. S, I would…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make your own example?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_________________, I would___________.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Stand up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Make a sentence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became president…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http://images.clipartpanda.com/president-clipart-bill-clin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025" y="3046623"/>
            <a:ext cx="5600989" cy="39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was an animal…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downloadclipart.org/do-upload/clipart/2015-12/Cute_Clip_Art_Anim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39" y="3580606"/>
            <a:ext cx="2443319" cy="31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was invisible…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http://omegahrsolutions.com/wp-content/uploads/2015/06/invisible-man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3F2"/>
              </a:clrFrom>
              <a:clrTo>
                <a:srgbClr val="F2F3F2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" y="3216275"/>
            <a:ext cx="40767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could fly…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http://i.imgur.com/yE4fh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69849"/>
            <a:ext cx="32956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was smarter than Einstein…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http://vignette4.wikia.nocookie.net/documentales/images/d/d6/Einstein.png/revision/latest?cb=20130722012610&amp;path-prefix=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30" y="212291"/>
            <a:ext cx="3048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englishcurrent.com/wp-content/uploads/2013/11/million-dollars-voc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5" y="1292298"/>
            <a:ext cx="8864311" cy="51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had keys to everyone’s house…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http://yinkasho.com/wp-content/uploads/2016/01/ke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20" y="384174"/>
            <a:ext cx="29337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was older…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 descr="https://www.chevronvalley.com/images/img_lsYoungAd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48" y="4132982"/>
            <a:ext cx="2900117" cy="2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had a car…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http://3.bp.blogspot.com/-l3MxjN1EL8c/VcLaLAGZ0vI/AAAAAAAAE9M/pbiRVc9zl3c/s1600/car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7" y="3825876"/>
            <a:ext cx="72771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could do magic…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20" name="Picture 4" descr="http://www.computermechanics.com.au/wp-content/uploads/2015/04/Magic-Data-Recovery-Pe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760297"/>
            <a:ext cx="3491345" cy="37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had more friends…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http://orig00.deviantart.net/beb6/f/2011/349/2/d/me_and_my_friends_chibis_by_theworld_mycaptivity-d4j8iy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4" y="2686049"/>
            <a:ext cx="9315450" cy="417195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was a famous person…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 descr="http://clipartist.net/social/clipartist.net/E/elton_john_famous_people_elton-555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55" y="799379"/>
            <a:ext cx="2219902" cy="22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drank coffee…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4" name="Picture 6" descr="http://pngimg.com/upload/cup_PNG19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7" y="552016"/>
            <a:ext cx="3139497" cy="27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my best friend was superman…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4" name="Picture 2" descr="http://vignette3.wikia.nocookie.net/marvel_dc/images/3/36/Superman_DCAU_004.png/revision/latest?cb=201504300317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71" y="509155"/>
            <a:ext cx="3560719" cy="39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 a card and ask your friend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 using: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If _________, I would_________.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________________, I would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 would            _ _ _ _ _ _ _ 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would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_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She would       _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 would         _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They would      _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 would         _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_</a:t>
            </a: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If I had a million dollars, I would __________.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Sentence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had a million dollars, I would buy you a monkey.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52" name="Picture 16" descr="http://vignette3.wikia.nocookie.net/hmwikia/images/2/27/Monkey.png/revision/latest?cb=20130127185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441" y="1690688"/>
            <a:ext cx="1340717" cy="18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Sentence (2 parts – clauses) 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had a million dollars, I would buy you a monkey.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왼쪽 중괄호 2"/>
          <p:cNvSpPr/>
          <p:nvPr/>
        </p:nvSpPr>
        <p:spPr>
          <a:xfrm rot="16200000">
            <a:off x="2815937" y="1375494"/>
            <a:ext cx="426027" cy="5309757"/>
          </a:xfrm>
          <a:prstGeom prst="leftBrace">
            <a:avLst>
              <a:gd name="adj1" fmla="val 8333"/>
              <a:gd name="adj2" fmla="val 20059"/>
            </a:avLst>
          </a:prstGeom>
          <a:ln w="76200">
            <a:solidFill>
              <a:srgbClr val="FFD44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왼쪽 중괄호 4"/>
          <p:cNvSpPr/>
          <p:nvPr/>
        </p:nvSpPr>
        <p:spPr>
          <a:xfrm rot="16200000">
            <a:off x="8653895" y="1072425"/>
            <a:ext cx="426027" cy="5915892"/>
          </a:xfrm>
          <a:prstGeom prst="leftBrace">
            <a:avLst>
              <a:gd name="adj1" fmla="val 8333"/>
              <a:gd name="adj2" fmla="val 36271"/>
            </a:avLst>
          </a:prstGeom>
          <a:ln w="76200">
            <a:solidFill>
              <a:srgbClr val="FFD44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0782" y="4480137"/>
            <a:ext cx="4901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Conditional Clause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241473" y="4480135"/>
            <a:ext cx="4901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Main Clause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1955" y="5379663"/>
            <a:ext cx="4083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If ….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272645" y="5379661"/>
            <a:ext cx="4901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… would ….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Sentence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had a million dollars, I would buy you a monkey.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91046" y="3817357"/>
            <a:ext cx="8832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제목 1"/>
          <p:cNvSpPr txBox="1">
            <a:spLocks/>
          </p:cNvSpPr>
          <p:nvPr/>
        </p:nvSpPr>
        <p:spPr>
          <a:xfrm>
            <a:off x="20782" y="4480137"/>
            <a:ext cx="11333018" cy="1733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Use past tense BUT talk about </a:t>
            </a:r>
            <a:r>
              <a:rPr 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now</a:t>
            </a:r>
          </a:p>
          <a:p>
            <a:pPr algn="ctr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sentence is NOT real. 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32" y="106515"/>
            <a:ext cx="5783949" cy="67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1954" y="2917825"/>
            <a:ext cx="12119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I knew her name, I would tell you.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316</Words>
  <Application>Microsoft Office PowerPoint</Application>
  <PresentationFormat>와이드스크린</PresentationFormat>
  <Paragraphs>51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Office Theme</vt:lpstr>
      <vt:lpstr>If I had _____, I would ____.</vt:lpstr>
      <vt:lpstr>PowerPoint 프레젠테이션</vt:lpstr>
      <vt:lpstr>If ________________, I would </vt:lpstr>
      <vt:lpstr>If I had a million dollars, I would __________.</vt:lpstr>
      <vt:lpstr>Conditional Sentence </vt:lpstr>
      <vt:lpstr>Conditional Sentence (2 parts – clauses)   </vt:lpstr>
      <vt:lpstr>Conditional Sentence </vt:lpstr>
      <vt:lpstr>PowerPoint 프레젠테이션</vt:lpstr>
      <vt:lpstr>Examples:  </vt:lpstr>
      <vt:lpstr>Examples:  </vt:lpstr>
      <vt:lpstr>Examples:  </vt:lpstr>
      <vt:lpstr>Examples:  </vt:lpstr>
      <vt:lpstr>Can you make your own example?  </vt:lpstr>
      <vt:lpstr>If _________________, I would___________.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Take a card and ask your friend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had _____, I would ____.</dc:title>
  <dc:creator>user</dc:creator>
  <cp:lastModifiedBy>user</cp:lastModifiedBy>
  <cp:revision>11</cp:revision>
  <dcterms:created xsi:type="dcterms:W3CDTF">2016-03-16T03:39:03Z</dcterms:created>
  <dcterms:modified xsi:type="dcterms:W3CDTF">2016-03-16T04:38:35Z</dcterms:modified>
</cp:coreProperties>
</file>