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7" r:id="rId11"/>
    <p:sldId id="271" r:id="rId12"/>
    <p:sldId id="268" r:id="rId13"/>
    <p:sldId id="270" r:id="rId14"/>
    <p:sldId id="273" r:id="rId15"/>
    <p:sldId id="272" r:id="rId16"/>
    <p:sldId id="274" r:id="rId17"/>
    <p:sldId id="266" r:id="rId18"/>
    <p:sldId id="265" r:id="rId19"/>
    <p:sldId id="275" r:id="rId20"/>
    <p:sldId id="276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5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D4C-C2FD-4632-8D20-2B11222A5D4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DC60-0A89-4E17-BDEA-43CDE9D4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8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D4C-C2FD-4632-8D20-2B11222A5D4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DC60-0A89-4E17-BDEA-43CDE9D4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D4C-C2FD-4632-8D20-2B11222A5D4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DC60-0A89-4E17-BDEA-43CDE9D4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3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D4C-C2FD-4632-8D20-2B11222A5D4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DC60-0A89-4E17-BDEA-43CDE9D4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8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D4C-C2FD-4632-8D20-2B11222A5D4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DC60-0A89-4E17-BDEA-43CDE9D4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D4C-C2FD-4632-8D20-2B11222A5D4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DC60-0A89-4E17-BDEA-43CDE9D4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5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D4C-C2FD-4632-8D20-2B11222A5D4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DC60-0A89-4E17-BDEA-43CDE9D4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8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D4C-C2FD-4632-8D20-2B11222A5D4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DC60-0A89-4E17-BDEA-43CDE9D4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4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D4C-C2FD-4632-8D20-2B11222A5D4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DC60-0A89-4E17-BDEA-43CDE9D4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1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D4C-C2FD-4632-8D20-2B11222A5D4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DC60-0A89-4E17-BDEA-43CDE9D4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9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4D4C-C2FD-4632-8D20-2B11222A5D4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1DC60-0A89-4E17-BDEA-43CDE9D4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4D4C-C2FD-4632-8D20-2B11222A5D43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1DC60-0A89-4E17-BDEA-43CDE9D4F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40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Rb8fKWBAUC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3bCoGC532p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UyFYgeE32f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PnLShiJ-t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youtube.com/watch?v=kOIj7AgonH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watch?v=X9vOoXU56K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905000">
                    <a:schemeClr val="bg1"/>
                  </a:glow>
                </a:effectLst>
              </a:rPr>
              <a:t>Spaceships  </a:t>
            </a:r>
            <a:endParaRPr lang="en-US" dirty="0">
              <a:effectLst>
                <a:glow rad="1905000">
                  <a:schemeClr val="bg1"/>
                </a:glo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star wars shi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7509" y="-2512923"/>
            <a:ext cx="7571509" cy="316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0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04 0.64723 L 0.3655 0.47454 C 0.44636 0.43588 0.56784 0.41505 0.69532 0.41505 C 0.84037 0.41505 0.95651 0.43588 1.0375 0.47454 L 1.42644 0.64723 " pathEditMode="relative" rAng="0" ptsTypes="AAAAA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74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mo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31" y="1690688"/>
            <a:ext cx="4589420" cy="43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glow rad="1905000">
                    <a:schemeClr val="bg1"/>
                  </a:glow>
                </a:effectLst>
              </a:rPr>
              <a:t>Moon</a:t>
            </a:r>
            <a:endParaRPr lang="en-US" dirty="0">
              <a:effectLst>
                <a:glow rad="1905000">
                  <a:schemeClr val="bg1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1286669"/>
            <a:ext cx="107251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u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91" y="1548714"/>
            <a:ext cx="4960123" cy="496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glow rad="1905000">
                    <a:schemeClr val="bg1"/>
                  </a:glow>
                </a:effectLst>
              </a:rPr>
              <a:t>Sun</a:t>
            </a:r>
            <a:endParaRPr lang="en-US" dirty="0">
              <a:effectLst>
                <a:glow rad="1905000">
                  <a:schemeClr val="bg1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24" y="2681428"/>
            <a:ext cx="10846951" cy="22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7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ar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813" y="1441622"/>
            <a:ext cx="8807193" cy="495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glow rad="1905000">
                    <a:schemeClr val="bg1"/>
                  </a:glow>
                </a:effectLst>
              </a:rPr>
              <a:t>Mars</a:t>
            </a:r>
            <a:endParaRPr lang="en-US" dirty="0">
              <a:effectLst>
                <a:glow rad="1905000">
                  <a:schemeClr val="bg1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2206625"/>
            <a:ext cx="120967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upiter 20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24" y="1425146"/>
            <a:ext cx="4976598" cy="496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glow rad="1905000">
                    <a:schemeClr val="bg1"/>
                  </a:glow>
                </a:effectLst>
              </a:rPr>
              <a:t>Jupiter </a:t>
            </a:r>
            <a:endParaRPr lang="en-US" dirty="0">
              <a:effectLst>
                <a:glow rad="1905000">
                  <a:schemeClr val="bg1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9" y="2589526"/>
            <a:ext cx="11140645" cy="25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new horizons pl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475" y="0"/>
            <a:ext cx="12780475" cy="747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glow rad="1905000">
                    <a:schemeClr val="bg1"/>
                  </a:glow>
                </a:effectLst>
              </a:rPr>
              <a:t>Pluto </a:t>
            </a:r>
            <a:endParaRPr lang="en-US" dirty="0">
              <a:effectLst>
                <a:glow rad="1905000">
                  <a:schemeClr val="bg1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2076874"/>
            <a:ext cx="107251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alpha centau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327" y="1825625"/>
            <a:ext cx="7011344" cy="47015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glow rad="1905000">
                    <a:schemeClr val="bg1"/>
                  </a:glow>
                </a:effectLst>
              </a:rPr>
              <a:t>Alpha Centauri  </a:t>
            </a:r>
            <a:endParaRPr lang="en-US" dirty="0">
              <a:effectLst>
                <a:glow rad="1905000">
                  <a:schemeClr val="bg1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2455942"/>
            <a:ext cx="107346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how far kepler 186f from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83" y="1564180"/>
            <a:ext cx="9153182" cy="515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effectLst>
                  <a:glow rad="1905000">
                    <a:schemeClr val="bg1"/>
                  </a:glow>
                </a:effectLst>
              </a:rPr>
              <a:t>Kepler</a:t>
            </a:r>
            <a:r>
              <a:rPr lang="en-US" dirty="0" smtClean="0">
                <a:effectLst>
                  <a:glow rad="1905000">
                    <a:schemeClr val="bg1"/>
                  </a:glow>
                </a:effectLst>
              </a:rPr>
              <a:t>      186f</a:t>
            </a:r>
            <a:endParaRPr lang="en-US" dirty="0">
              <a:effectLst>
                <a:glow rad="1905000">
                  <a:schemeClr val="bg1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10" y="2073532"/>
            <a:ext cx="12237210" cy="42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3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in Space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www.youtube.com/watch?v=Rb8fKWBAUCM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Image result for eating in 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56" y="2469140"/>
            <a:ext cx="6191250" cy="4086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2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 your teeth in space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www.youtube.com/watch?v=3bCoGC532p8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Image result for brushing in 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939" y="2914866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Sleeping in Space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https://www.youtube.com/watch?v=UyFYgeE32f0</a:t>
            </a:r>
            <a:endParaRPr lang="en-US" dirty="0"/>
          </a:p>
        </p:txBody>
      </p:sp>
      <p:pic>
        <p:nvPicPr>
          <p:cNvPr id="3074" name="Picture 2" descr="Image result for sleeping in 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36" y="2995195"/>
            <a:ext cx="5895686" cy="3316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get dizzy in space?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www.youtube.com/watch?v=GPnLShiJ-t4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Brushing your hair in space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www.youtube.com/watch?v=kOIj7AgonHM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Image result for washing hair in 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583" y="3007734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1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in Space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www.youtube.com/watch?v=X9vOoXU56KI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Image result for living in 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20" y="2828491"/>
            <a:ext cx="6328352" cy="3670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295400">
                    <a:schemeClr val="bg1"/>
                  </a:glow>
                </a:effectLst>
              </a:rPr>
              <a:t>Spaceship </a:t>
            </a:r>
            <a:endParaRPr lang="en-US" dirty="0">
              <a:effectLst>
                <a:glow rad="1295400">
                  <a:schemeClr val="bg1"/>
                </a:glo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905000">
                    <a:schemeClr val="bg1"/>
                  </a:glow>
                </a:effectLst>
              </a:rPr>
              <a:t>If you travelled in a spaceship for 1 year, what would you need?  </a:t>
            </a:r>
          </a:p>
          <a:p>
            <a:endParaRPr lang="en-US" dirty="0" smtClean="0">
              <a:effectLst>
                <a:glow rad="1905000">
                  <a:schemeClr val="bg1"/>
                </a:glow>
              </a:effectLst>
            </a:endParaRPr>
          </a:p>
          <a:p>
            <a:r>
              <a:rPr lang="en-US" dirty="0" smtClean="0">
                <a:effectLst>
                  <a:glow rad="1905000">
                    <a:schemeClr val="bg1"/>
                  </a:glow>
                </a:effectLst>
              </a:rPr>
              <a:t>What are some problems you might have?</a:t>
            </a:r>
          </a:p>
          <a:p>
            <a:endParaRPr lang="en-US" dirty="0">
              <a:effectLst>
                <a:glow rad="1905000">
                  <a:schemeClr val="bg1"/>
                </a:glow>
              </a:effectLst>
            </a:endParaRPr>
          </a:p>
          <a:p>
            <a:endParaRPr lang="en-US" dirty="0">
              <a:effectLst>
                <a:glow rad="1905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189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glow rad="1905000">
                    <a:schemeClr val="bg1"/>
                  </a:glow>
                </a:effectLst>
              </a:rPr>
              <a:t>Gravity </a:t>
            </a:r>
            <a:endParaRPr lang="en-US" dirty="0">
              <a:effectLst>
                <a:glow rad="1905000">
                  <a:schemeClr val="bg1"/>
                </a:glo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vomit com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825625"/>
            <a:ext cx="9315450" cy="4657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glow rad="1905000">
                    <a:schemeClr val="bg1"/>
                  </a:glow>
                </a:effectLst>
              </a:rPr>
              <a:t>Food</a:t>
            </a:r>
            <a:endParaRPr lang="en-US" dirty="0">
              <a:effectLst>
                <a:glow rad="1905000">
                  <a:schemeClr val="bg1"/>
                </a:glo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space f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1410493"/>
            <a:ext cx="7829550" cy="5181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5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solar radiation in 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73"/>
            <a:ext cx="12192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glow rad="1905000">
                    <a:schemeClr val="bg1"/>
                  </a:glow>
                </a:effectLst>
              </a:rPr>
              <a:t>Radiation </a:t>
            </a:r>
            <a:endParaRPr lang="en-US" dirty="0">
              <a:effectLst>
                <a:glow rad="1905000">
                  <a:schemeClr val="bg1"/>
                </a:glo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glow rad="1866900">
                    <a:schemeClr val="bg1"/>
                  </a:glow>
                </a:effectLst>
              </a:rPr>
              <a:t>Boring  </a:t>
            </a:r>
            <a:endParaRPr lang="en-US" dirty="0">
              <a:effectLst>
                <a:glow rad="1866900">
                  <a:schemeClr val="bg1"/>
                </a:glo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loneliness of spa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20305"/>
              </a:clrFrom>
              <a:clrTo>
                <a:srgbClr val="0203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524557"/>
            <a:ext cx="52387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9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 Crazy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Image result for space cra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10493"/>
            <a:ext cx="6705600" cy="5181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>
                  <a:solidFill>
                    <a:schemeClr val="accent1"/>
                  </a:solidFill>
                </a:ln>
                <a:effectLst>
                  <a:glow rad="1905000">
                    <a:schemeClr val="accent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Long Would It Take?</a:t>
            </a:r>
            <a:endParaRPr lang="en-US" b="1" dirty="0">
              <a:ln>
                <a:solidFill>
                  <a:schemeClr val="accent1"/>
                </a:solidFill>
              </a:ln>
              <a:effectLst>
                <a:glow rad="1905000">
                  <a:schemeClr val="accent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90</Words>
  <Application>Microsoft Office PowerPoint</Application>
  <PresentationFormat>와이드스크린</PresentationFormat>
  <Paragraphs>30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Calibri</vt:lpstr>
      <vt:lpstr>Calibri Light</vt:lpstr>
      <vt:lpstr>Office Theme</vt:lpstr>
      <vt:lpstr>Spaceships  </vt:lpstr>
      <vt:lpstr>Do you get dizzy in space? </vt:lpstr>
      <vt:lpstr>Spaceship </vt:lpstr>
      <vt:lpstr>Gravity </vt:lpstr>
      <vt:lpstr>Food</vt:lpstr>
      <vt:lpstr>Radiation </vt:lpstr>
      <vt:lpstr>Boring  </vt:lpstr>
      <vt:lpstr>Go Crazy </vt:lpstr>
      <vt:lpstr>How Long Would It Take?</vt:lpstr>
      <vt:lpstr>Moon</vt:lpstr>
      <vt:lpstr>Sun</vt:lpstr>
      <vt:lpstr>Mars</vt:lpstr>
      <vt:lpstr>Jupiter </vt:lpstr>
      <vt:lpstr>Pluto </vt:lpstr>
      <vt:lpstr>Alpha Centauri  </vt:lpstr>
      <vt:lpstr>Kepler      186f</vt:lpstr>
      <vt:lpstr>Eating in Space</vt:lpstr>
      <vt:lpstr>Brush your teeth in space</vt:lpstr>
      <vt:lpstr>Sleeping in Space</vt:lpstr>
      <vt:lpstr>Brushing your hair in space</vt:lpstr>
      <vt:lpstr>Life in Space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Alien’s Life</dc:title>
  <dc:creator>user</dc:creator>
  <cp:lastModifiedBy>user</cp:lastModifiedBy>
  <cp:revision>23</cp:revision>
  <dcterms:created xsi:type="dcterms:W3CDTF">2016-09-06T05:15:55Z</dcterms:created>
  <dcterms:modified xsi:type="dcterms:W3CDTF">2016-09-20T05:37:05Z</dcterms:modified>
</cp:coreProperties>
</file>