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6" r:id="rId17"/>
    <p:sldId id="267" r:id="rId18"/>
    <p:sldId id="277" r:id="rId19"/>
    <p:sldId id="279" r:id="rId20"/>
    <p:sldId id="282" r:id="rId21"/>
    <p:sldId id="281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00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FE9E6C-C8ED-4970-9C0D-5243ED73CC7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41F-68E8-4ADE-B9CA-C94EE791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6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e/Joseph_Merrick_carte_de_visite_photo,_c._1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94" y="301336"/>
            <a:ext cx="3856581" cy="6277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1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c1.staticflickr.com/9/8396/8680462048_9db6d7333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45" y="810491"/>
            <a:ext cx="8717973" cy="58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0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a4.files.biography.com/image/upload/c_fit,cs_srgb,dpr_1.0,q_80,w_620/MTI1ODg2NTkzMzczMzQ2Mj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527"/>
            <a:ext cx="3863688" cy="58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ithfriendship.com/images/b/7734/Joseph-Merrick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88" y="997527"/>
            <a:ext cx="8328312" cy="555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917863"/>
            <a:ext cx="8825658" cy="3329581"/>
          </a:xfrm>
        </p:spPr>
        <p:txBody>
          <a:bodyPr anchor="ctr"/>
          <a:lstStyle/>
          <a:p>
            <a:pPr algn="ctr"/>
            <a:r>
              <a:rPr lang="en-US" sz="5400" dirty="0" smtClean="0"/>
              <a:t>Where was Joseph Merrick Born?  </a:t>
            </a:r>
            <a:endParaRPr 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Leicester, England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917863"/>
            <a:ext cx="8825658" cy="3329581"/>
          </a:xfrm>
        </p:spPr>
        <p:txBody>
          <a:bodyPr anchor="ctr"/>
          <a:lstStyle/>
          <a:p>
            <a:pPr algn="ctr"/>
            <a:r>
              <a:rPr lang="en-US" sz="5400" dirty="0" smtClean="0"/>
              <a:t>When did he start working?</a:t>
            </a:r>
            <a:endParaRPr 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 started working when he was 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917863"/>
            <a:ext cx="8825658" cy="3329581"/>
          </a:xfrm>
        </p:spPr>
        <p:txBody>
          <a:bodyPr anchor="ctr"/>
          <a:lstStyle/>
          <a:p>
            <a:pPr algn="ctr"/>
            <a:r>
              <a:rPr lang="en-US" sz="5400" dirty="0" smtClean="0"/>
              <a:t>What was his nickname?</a:t>
            </a:r>
            <a:endParaRPr 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“Elephant Man”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917863"/>
            <a:ext cx="8825658" cy="3329581"/>
          </a:xfrm>
        </p:spPr>
        <p:txBody>
          <a:bodyPr anchor="ctr"/>
          <a:lstStyle/>
          <a:p>
            <a:pPr algn="ctr"/>
            <a:r>
              <a:rPr lang="en-US" sz="5400" dirty="0" smtClean="0"/>
              <a:t>Who was Joseph Merrick’s Best Friend? </a:t>
            </a:r>
            <a:endParaRPr 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Dr. Treves was Joseph's Best friend.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Treves thought that Joseph had </a:t>
            </a:r>
            <a:r>
              <a:rPr lang="en-US" b="1" dirty="0"/>
              <a:t>Proteus </a:t>
            </a:r>
            <a:r>
              <a:rPr lang="en-US" b="1" dirty="0" smtClean="0"/>
              <a:t>syndrome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his medical condition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917863"/>
            <a:ext cx="8825658" cy="3329581"/>
          </a:xfrm>
        </p:spPr>
        <p:txBody>
          <a:bodyPr anchor="ctr"/>
          <a:lstStyle/>
          <a:p>
            <a:pPr algn="ctr"/>
            <a:r>
              <a:rPr lang="en-US" sz="5400" dirty="0" smtClean="0"/>
              <a:t>How old was he when he died? </a:t>
            </a:r>
            <a:endParaRPr 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 was 27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Mandy Sellers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4.bp.blogspot.com/-mizhXgYFtgo/T7ixZv1gstI/AAAAAAAAAGg/GSzajn-oCQQ/s1600/Proteus-Syndrome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248"/>
            <a:ext cx="6649893" cy="51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3e308.medialib.glogster.com/media/a5/a54cda0b4afea857379dd7bc4a89345b44b92607017405c328dd0b62084ea6b1/proteus-syndrome-lady-mandy-sellars-aka-big-legs-woman-pic-image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82" y="1828415"/>
            <a:ext cx="3772189" cy="50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listverse.wpengine.netdna-cdn.com/wp-content/uploads/2013/03/C_71_article_1464771_image_list_image_list_item_0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10" y="1695450"/>
            <a:ext cx="48387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if you had Proteus Syndrome?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Merrick’s Story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Injury</a:t>
            </a:r>
            <a:br>
              <a:rPr lang="en-US" dirty="0" smtClean="0"/>
            </a:br>
            <a:r>
              <a:rPr lang="en-US" dirty="0" smtClean="0"/>
              <a:t>Illness</a:t>
            </a:r>
            <a:br>
              <a:rPr lang="en-US" dirty="0" smtClean="0"/>
            </a:br>
            <a:r>
              <a:rPr lang="en-US" dirty="0" smtClean="0"/>
              <a:t>Disability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something happens to you</a:t>
            </a:r>
          </a:p>
          <a:p>
            <a:endParaRPr lang="en-US" dirty="0"/>
          </a:p>
          <a:p>
            <a:pPr lvl="1"/>
            <a:r>
              <a:rPr lang="en-US" dirty="0" smtClean="0"/>
              <a:t>Broken Bones</a:t>
            </a:r>
          </a:p>
          <a:p>
            <a:pPr lvl="1"/>
            <a:r>
              <a:rPr lang="en-US" dirty="0" smtClean="0"/>
              <a:t>Sprains</a:t>
            </a:r>
          </a:p>
          <a:p>
            <a:pPr lvl="1"/>
            <a:r>
              <a:rPr lang="en-US" dirty="0" smtClean="0"/>
              <a:t>Bruises  </a:t>
            </a:r>
          </a:p>
          <a:p>
            <a:pPr lvl="1"/>
            <a:r>
              <a:rPr lang="en-US" dirty="0" smtClean="0"/>
              <a:t>Concussion  </a:t>
            </a:r>
            <a:endParaRPr lang="en-US" dirty="0"/>
          </a:p>
        </p:txBody>
      </p:sp>
      <p:pic>
        <p:nvPicPr>
          <p:cNvPr id="11266" name="Picture 2" descr="http://physioworks.com.au/images/Injuries-Conditions/broken_b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71" y="493369"/>
            <a:ext cx="2494107" cy="2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0.gstatic.com/images?q=tbn:ANd9GcReHbqdB9LTP8E5Iol0exR67TuOWHjhqhfTj8OQrklR4nF0ZsD9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10" y="1853248"/>
            <a:ext cx="3667605" cy="29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newhealthadvisor.com/images/1HT00500/Brui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05" y="2982754"/>
            <a:ext cx="3408931" cy="25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cdn.sciencebuddies.org/Files/5478/6/concussion-impact_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19624"/>
            <a:ext cx="4762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sick.  When you catch a disease </a:t>
            </a:r>
          </a:p>
          <a:p>
            <a:endParaRPr lang="en-US" dirty="0"/>
          </a:p>
          <a:p>
            <a:pPr lvl="1"/>
            <a:r>
              <a:rPr lang="en-US" dirty="0" smtClean="0"/>
              <a:t>Cold </a:t>
            </a:r>
          </a:p>
          <a:p>
            <a:pPr lvl="1"/>
            <a:r>
              <a:rPr lang="en-US" dirty="0" smtClean="0"/>
              <a:t>Flu </a:t>
            </a:r>
          </a:p>
          <a:p>
            <a:pPr lvl="1"/>
            <a:r>
              <a:rPr lang="en-US" dirty="0" smtClean="0"/>
              <a:t>Allergies</a:t>
            </a:r>
          </a:p>
          <a:p>
            <a:pPr lvl="1"/>
            <a:r>
              <a:rPr lang="en-US" dirty="0" smtClean="0"/>
              <a:t>Chicken Pox  </a:t>
            </a:r>
            <a:endParaRPr lang="en-US" dirty="0"/>
          </a:p>
        </p:txBody>
      </p:sp>
      <p:pic>
        <p:nvPicPr>
          <p:cNvPr id="12290" name="Picture 2" descr="http://lillingtonmedicalservices.org/wp-content/uploads/2013/12/common-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93" y="0"/>
            <a:ext cx="4666055" cy="31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.nbcnewyork.com/images/1200*675/sick-flu-BC9098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29" y="1553441"/>
            <a:ext cx="6385271" cy="35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upplementpolice.com/wp-content/uploads/2014/05/allerg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44" y="2391675"/>
            <a:ext cx="6104154" cy="40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newhealthadvisor.com/images/1HT04498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19" y="2857499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 makes regular life difficult.  </a:t>
            </a:r>
          </a:p>
          <a:p>
            <a:endParaRPr lang="en-US" dirty="0"/>
          </a:p>
          <a:p>
            <a:pPr lvl="1"/>
            <a:r>
              <a:rPr lang="en-US" dirty="0" smtClean="0"/>
              <a:t>Paralysis  </a:t>
            </a:r>
          </a:p>
          <a:p>
            <a:pPr lvl="1"/>
            <a:r>
              <a:rPr lang="en-US" dirty="0" smtClean="0"/>
              <a:t>Blindness</a:t>
            </a:r>
          </a:p>
          <a:p>
            <a:pPr lvl="1"/>
            <a:r>
              <a:rPr lang="en-US" dirty="0" smtClean="0"/>
              <a:t>Dwarfism  </a:t>
            </a:r>
          </a:p>
          <a:p>
            <a:pPr lvl="1"/>
            <a:r>
              <a:rPr lang="en-US" dirty="0" smtClean="0"/>
              <a:t>Narcolepsy   </a:t>
            </a:r>
            <a:endParaRPr lang="en-US" dirty="0"/>
          </a:p>
        </p:txBody>
      </p:sp>
      <p:pic>
        <p:nvPicPr>
          <p:cNvPr id="13314" name="Picture 2" descr="https://s.yimg.com/ea/img/-/150113/120115gencyclistlb8_1aba88u-1aba895.jpg?x=656&amp;sig=2UOPnLPMKkS10rFHxEiKIA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795"/>
            <a:ext cx="62484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medicaldaily.com/sites/medicaldaily.com/files/2014/09/19/bli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72" y="794278"/>
            <a:ext cx="6399161" cy="42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lpaonline.org/assets/media/AALPA%20-%20tall%20short%20triplette%20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59" y="1853248"/>
            <a:ext cx="6394081" cy="42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blog.mattressesforless.net/wp-content/uploads/2013/07/narcolep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72" y="2750322"/>
            <a:ext cx="6825645" cy="41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Joseph’s medical condition?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an injury, illness or disability?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Reading: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60996" y="220531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Change slowly (grow or get older)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		Illness, Injury, disease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Have lots of lumps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“No” 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Fix the medical condition 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255712" y="22053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Develop =  </a:t>
            </a:r>
          </a:p>
          <a:p>
            <a:endParaRPr lang="en-US" dirty="0" smtClean="0"/>
          </a:p>
          <a:p>
            <a:r>
              <a:rPr lang="en-US" dirty="0" smtClean="0"/>
              <a:t>Medical Condition = </a:t>
            </a:r>
          </a:p>
          <a:p>
            <a:endParaRPr lang="en-US" dirty="0" smtClean="0"/>
          </a:p>
          <a:p>
            <a:r>
              <a:rPr lang="en-US" dirty="0" smtClean="0"/>
              <a:t>Lumpy = </a:t>
            </a:r>
          </a:p>
          <a:p>
            <a:endParaRPr lang="en-US" dirty="0" smtClean="0"/>
          </a:p>
          <a:p>
            <a:r>
              <a:rPr lang="en-US" dirty="0" smtClean="0"/>
              <a:t>Reject = </a:t>
            </a:r>
          </a:p>
          <a:p>
            <a:endParaRPr lang="en-US" dirty="0" smtClean="0"/>
          </a:p>
          <a:p>
            <a:r>
              <a:rPr lang="en-US" dirty="0" smtClean="0"/>
              <a:t>Cure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(Joseph) Merrick was born in Leicester, England on August 5</a:t>
            </a:r>
            <a:r>
              <a:rPr lang="en-US" baseline="30000" dirty="0" smtClean="0"/>
              <a:t>th</a:t>
            </a:r>
            <a:r>
              <a:rPr lang="en-US" dirty="0" smtClean="0"/>
              <a:t>, 1862. </a:t>
            </a:r>
          </a:p>
          <a:p>
            <a:r>
              <a:rPr lang="en-US" dirty="0" smtClean="0"/>
              <a:t>He was a normal when he was born and for the first few years of his life. </a:t>
            </a:r>
          </a:p>
          <a:p>
            <a:r>
              <a:rPr lang="en-US" dirty="0" smtClean="0"/>
              <a:t>When he was a child, Joseph started to develop a strange condition.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Joseph’s skin was thick and lumpy. </a:t>
            </a:r>
          </a:p>
          <a:p>
            <a:r>
              <a:rPr lang="en-US" dirty="0" smtClean="0"/>
              <a:t>He developed a lump on his head. </a:t>
            </a:r>
          </a:p>
          <a:p>
            <a:r>
              <a:rPr lang="en-US" dirty="0" smtClean="0"/>
              <a:t>His lips also became quite large.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he was 11, his mother died. </a:t>
            </a:r>
          </a:p>
          <a:p>
            <a:r>
              <a:rPr lang="en-US" dirty="0" smtClean="0"/>
              <a:t>His father remarried when he was 13</a:t>
            </a:r>
          </a:p>
          <a:p>
            <a:r>
              <a:rPr lang="en-US" dirty="0" smtClean="0"/>
              <a:t>His father and step mother rejected him. </a:t>
            </a:r>
          </a:p>
          <a:p>
            <a:r>
              <a:rPr lang="en-US" dirty="0" smtClean="0"/>
              <a:t>He started working when he was 13 years old!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Joseph was 21 years old, he tried to make money from his condition. </a:t>
            </a:r>
          </a:p>
          <a:p>
            <a:r>
              <a:rPr lang="en-US" dirty="0" smtClean="0"/>
              <a:t>He toured England with the name, “elephant man”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he was on tour, he met Dr. Treves.  </a:t>
            </a:r>
          </a:p>
          <a:p>
            <a:r>
              <a:rPr lang="en-US" dirty="0" smtClean="0"/>
              <a:t>Dr. Treves told Joseph that he could not cure the disease, but he could stay at the hospital for the rest of his life.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upload.wikimedia.org/wikipedia/commons/thumb/a/a2/Image-Fredericktreves.jpg/800px-Image-Fredericktre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2" y="3071555"/>
            <a:ext cx="3359727" cy="37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Treves and Joseph met every day and became friends.  </a:t>
            </a:r>
          </a:p>
          <a:p>
            <a:endParaRPr lang="en-US" dirty="0"/>
          </a:p>
          <a:p>
            <a:r>
              <a:rPr lang="en-US" dirty="0" smtClean="0"/>
              <a:t>Joseph Merrick died on April 11, 1890.  </a:t>
            </a:r>
          </a:p>
        </p:txBody>
      </p:sp>
    </p:spTree>
    <p:extLst>
      <p:ext uri="{BB962C8B-B14F-4D97-AF65-F5344CB8AC3E}">
        <p14:creationId xmlns:p14="http://schemas.microsoft.com/office/powerpoint/2010/main" val="18399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</TotalTime>
  <Words>357</Words>
  <Application>Microsoft Office PowerPoint</Application>
  <PresentationFormat>와이드스크린</PresentationFormat>
  <Paragraphs>75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Century Gothic</vt:lpstr>
      <vt:lpstr>Wingdings 3</vt:lpstr>
      <vt:lpstr>이온</vt:lpstr>
      <vt:lpstr>PowerPoint 프레젠테이션</vt:lpstr>
      <vt:lpstr>John Merrick’s Story</vt:lpstr>
      <vt:lpstr>Before Reading: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Where was Joseph Merrick Born?  </vt:lpstr>
      <vt:lpstr>When did he start working?</vt:lpstr>
      <vt:lpstr>What was his nickname?</vt:lpstr>
      <vt:lpstr>Who was Joseph Merrick’s Best Friend? </vt:lpstr>
      <vt:lpstr>Dr. Treves thought that Joseph had Proteus syndrome</vt:lpstr>
      <vt:lpstr>How old was he when he died? </vt:lpstr>
      <vt:lpstr>Mandy Sellers </vt:lpstr>
      <vt:lpstr>What would you do if you had Proteus Syndrome?  </vt:lpstr>
      <vt:lpstr>Injury Illness Disability  </vt:lpstr>
      <vt:lpstr>Injury </vt:lpstr>
      <vt:lpstr>Illness </vt:lpstr>
      <vt:lpstr>Disability </vt:lpstr>
      <vt:lpstr>What was Joseph’s medical condition?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15</cp:revision>
  <dcterms:created xsi:type="dcterms:W3CDTF">2016-03-21T00:03:22Z</dcterms:created>
  <dcterms:modified xsi:type="dcterms:W3CDTF">2016-03-21T06:52:16Z</dcterms:modified>
</cp:coreProperties>
</file>