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3" r:id="rId8"/>
    <p:sldId id="267" r:id="rId9"/>
    <p:sldId id="264" r:id="rId10"/>
    <p:sldId id="261" r:id="rId11"/>
    <p:sldId id="265" r:id="rId12"/>
    <p:sldId id="269" r:id="rId13"/>
    <p:sldId id="270" r:id="rId14"/>
    <p:sldId id="271" r:id="rId15"/>
    <p:sldId id="26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2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3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7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5C9F-5517-4B5E-93F1-B63E0493F18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1B5D-49C2-4533-9B1C-9BD5BDE8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23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-dare.org/FreeFun/Games/More/StarWarsRogueSquadron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dj1zb9sMY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Qh3vHOTHg" TargetMode="External"/><Relationship Id="rId2" Type="http://schemas.openxmlformats.org/officeDocument/2006/relationships/hyperlink" Target="https://www.youtube.com/watch?v=_ANSihNbTJ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GbxmsDFVn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-na.ssl-images-amazon.com/images/M/MV5BMTc2MzExNDM1Nl5BMl5BanBnXkFtZTgwMzcyMDgzMzE@._V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90" y="0"/>
            <a:ext cx="10162309" cy="68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http://www.dan-dare.org/FreeFun/Games/More/StarWarsRogueSquadron.htm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Rogue One: </a:t>
            </a:r>
            <a:br>
              <a:rPr lang="en-US" dirty="0" smtClean="0"/>
            </a:br>
            <a:r>
              <a:rPr lang="en-US" dirty="0" smtClean="0"/>
              <a:t>A Star Wars Story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www.youtube.com/watch?v=frdj1zb9sMY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Movie Poster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Title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Day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Actor Names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Picture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about the movie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4" name="Picture 2" descr="Image result for rogue one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4" y="0"/>
            <a:ext cx="4606636" cy="68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Image result for rogue one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644736" cy="68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rogue one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30" y="20395"/>
            <a:ext cx="5019097" cy="685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Image result for rogue one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856018" cy="68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rogue one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66" y="7757"/>
            <a:ext cx="4850534" cy="6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ovie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" y="13004"/>
            <a:ext cx="22479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ovie po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54" y="0"/>
            <a:ext cx="2261755" cy="33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movie po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0" y="0"/>
            <a:ext cx="2247900" cy="33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movie po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09" y="13005"/>
            <a:ext cx="2261757" cy="33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movie po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66" y="30314"/>
            <a:ext cx="22479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movie pos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0" y="3337230"/>
            <a:ext cx="22479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Image result for movie pos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55" y="3368471"/>
            <a:ext cx="2261754" cy="339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mage result for movie pos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0" y="3368472"/>
            <a:ext cx="2247900" cy="31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Image result for frozen movie pos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79" y="3324224"/>
            <a:ext cx="2400297" cy="3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Image result for movie pos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09" y="3324225"/>
            <a:ext cx="2261758" cy="34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0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poster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Title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Day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Actor Names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Picture about the movie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7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draw a Stormtrooper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ANSihNbTJo</a:t>
            </a:r>
            <a:r>
              <a:rPr lang="en-US" dirty="0" smtClean="0"/>
              <a:t> (17 minutes)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www.youtube.com/watch?v=NaQh3vHOTHg</a:t>
            </a:r>
            <a:r>
              <a:rPr lang="en-US" dirty="0" smtClean="0"/>
              <a:t> (9 minutes)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3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2798979"/>
            <a:ext cx="7183582" cy="1325563"/>
          </a:xfrm>
        </p:spPr>
        <p:txBody>
          <a:bodyPr/>
          <a:lstStyle/>
          <a:p>
            <a:r>
              <a:rPr lang="en-US" dirty="0" smtClean="0"/>
              <a:t>Have you watched this movie?</a:t>
            </a:r>
            <a:endParaRPr lang="en-US" dirty="0"/>
          </a:p>
        </p:txBody>
      </p:sp>
      <p:pic>
        <p:nvPicPr>
          <p:cNvPr id="1026" name="Picture 2" descr="https://images-na.ssl-images-amazon.com/images/M/MV5BOTAzODEzNDAzMl5BMl5BanBnXkFtZTgwMDU1MTgzNzE@._V1_SY1000_CR0,0,677,1000_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40" y="-304058"/>
            <a:ext cx="4919060" cy="72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8209" y="2331388"/>
            <a:ext cx="7183582" cy="2230221"/>
          </a:xfrm>
        </p:spPr>
        <p:txBody>
          <a:bodyPr/>
          <a:lstStyle/>
          <a:p>
            <a:pPr algn="ctr"/>
            <a:r>
              <a:rPr lang="en-US" dirty="0" smtClean="0"/>
              <a:t>Do you like Star Wars? 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Why / Why not?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ages-na.ssl-images-amazon.com/images/M/MV5BOTAzODEzNDAzMl5BMl5BanBnXkFtZTgwMDU1MTgzNzE@._V1_SY1000_CR0,0,677,1000_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40" y="-304058"/>
            <a:ext cx="4919060" cy="72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8209" y="2331388"/>
            <a:ext cx="7183582" cy="2230221"/>
          </a:xfrm>
        </p:spPr>
        <p:txBody>
          <a:bodyPr/>
          <a:lstStyle/>
          <a:p>
            <a:pPr algn="ctr"/>
            <a:r>
              <a:rPr lang="en-US" dirty="0" smtClean="0"/>
              <a:t>What do you see in </a:t>
            </a:r>
            <a:br>
              <a:rPr lang="en-US" dirty="0" smtClean="0"/>
            </a:br>
            <a:r>
              <a:rPr lang="en-US" dirty="0" smtClean="0"/>
              <a:t>the movie poster? 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ages-na.ssl-images-amazon.com/images/M/MV5BOTAzODEzNDAzMl5BMl5BanBnXkFtZTgwMDU1MTgzNzE@._V1_SY1000_CR0,0,677,1000_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40" y="-304058"/>
            <a:ext cx="4919060" cy="72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movie trailer?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3601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 short introduction about the movie. 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Watch the movie trailer and answer the questions: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3169227"/>
            <a:ext cx="5965763" cy="39221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Who are the good guys? 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Who are the bad guys?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is his job?   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Finn (Star Wa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3" y="3834245"/>
            <a:ext cx="5388037" cy="30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 Wars:  </a:t>
            </a:r>
            <a:br>
              <a:rPr lang="en-US" dirty="0" smtClean="0"/>
            </a:br>
            <a:r>
              <a:rPr lang="en-US" dirty="0" smtClean="0"/>
              <a:t>The Force Awakens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www.youtube.com/watch?v=sGbxmsDFVnE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Watch the movie trailer and answer the questions: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3169227"/>
            <a:ext cx="5965763" cy="39221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Who are the good guys? 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Who are the bad guys?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is his job?   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Finn (Star Wa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3" y="3834245"/>
            <a:ext cx="5388037" cy="30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Finn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Finn was a Stormtrooper</a:t>
            </a:r>
          </a:p>
          <a:p>
            <a:r>
              <a:rPr lang="en-US" dirty="0" smtClean="0"/>
              <a:t>His job was to fight for the dark side. </a:t>
            </a:r>
          </a:p>
          <a:p>
            <a:r>
              <a:rPr lang="en-US" dirty="0" smtClean="0"/>
              <a:t>Now he fights for the Jedi</a:t>
            </a:r>
          </a:p>
          <a:p>
            <a:endParaRPr lang="en-US" dirty="0"/>
          </a:p>
        </p:txBody>
      </p:sp>
      <p:pic>
        <p:nvPicPr>
          <p:cNvPr id="2050" name="Picture 2" descr="Image result for Finn (Star Wars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67" y="1"/>
            <a:ext cx="4326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164</Words>
  <Application>Microsoft Office PowerPoint</Application>
  <PresentationFormat>와이드스크린</PresentationFormat>
  <Paragraphs>40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Office Theme</vt:lpstr>
      <vt:lpstr>PowerPoint 프레젠테이션</vt:lpstr>
      <vt:lpstr>Have you watched this movie?</vt:lpstr>
      <vt:lpstr>Do you like Star Wars?  Why / Why not?</vt:lpstr>
      <vt:lpstr>What do you see in  the movie poster?  </vt:lpstr>
      <vt:lpstr>What is a movie trailer?  </vt:lpstr>
      <vt:lpstr>Watch the movie trailer and answer the questions:  </vt:lpstr>
      <vt:lpstr>Star Wars:   The Force Awakens</vt:lpstr>
      <vt:lpstr>Watch the movie trailer and answer the questions:  </vt:lpstr>
      <vt:lpstr>Finn </vt:lpstr>
      <vt:lpstr>Rogue One:  A Star Wars Story</vt:lpstr>
      <vt:lpstr>Parts of a Movie Poster</vt:lpstr>
      <vt:lpstr>PowerPoint 프레젠테이션</vt:lpstr>
      <vt:lpstr>PowerPoint 프레젠테이션</vt:lpstr>
      <vt:lpstr>PowerPoint 프레젠테이션</vt:lpstr>
      <vt:lpstr>Make your own poster</vt:lpstr>
      <vt:lpstr>How to draw a Stormtrooper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</cp:revision>
  <dcterms:created xsi:type="dcterms:W3CDTF">2016-09-21T05:08:33Z</dcterms:created>
  <dcterms:modified xsi:type="dcterms:W3CDTF">2016-09-22T04:28:08Z</dcterms:modified>
</cp:coreProperties>
</file>