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9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56" r:id="rId23"/>
    <p:sldId id="267" r:id="rId24"/>
    <p:sldId id="295" r:id="rId25"/>
    <p:sldId id="268" r:id="rId26"/>
    <p:sldId id="296" r:id="rId27"/>
    <p:sldId id="269" r:id="rId28"/>
    <p:sldId id="297" r:id="rId29"/>
    <p:sldId id="270" r:id="rId30"/>
    <p:sldId id="298" r:id="rId31"/>
    <p:sldId id="271" r:id="rId32"/>
    <p:sldId id="299" r:id="rId33"/>
    <p:sldId id="272" r:id="rId34"/>
    <p:sldId id="300" r:id="rId35"/>
    <p:sldId id="257" r:id="rId36"/>
    <p:sldId id="258" r:id="rId37"/>
    <p:sldId id="259" r:id="rId38"/>
    <p:sldId id="260" r:id="rId39"/>
    <p:sldId id="273" r:id="rId40"/>
    <p:sldId id="261" r:id="rId41"/>
    <p:sldId id="262" r:id="rId42"/>
    <p:sldId id="266" r:id="rId43"/>
    <p:sldId id="263" r:id="rId44"/>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49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1629162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254105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304584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392478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135476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424585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126808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1717595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1504279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321835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45237ED2-DD1D-4039-A83A-D05F1A792D56}" type="datetimeFigureOut">
              <a:rPr lang="ko-KR" altLang="en-US" smtClean="0"/>
              <a:t>2017-04-17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388630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37ED2-DD1D-4039-A83A-D05F1A792D56}" type="datetimeFigureOut">
              <a:rPr lang="ko-KR" altLang="en-US" smtClean="0"/>
              <a:t>2017-04-17</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7BCE0-3DF9-4B88-9909-219A5166EEED}" type="slidenum">
              <a:rPr lang="ko-KR" altLang="en-US" smtClean="0"/>
              <a:t>‹#›</a:t>
            </a:fld>
            <a:endParaRPr lang="ko-KR" altLang="en-US"/>
          </a:p>
        </p:txBody>
      </p:sp>
    </p:spTree>
    <p:extLst>
      <p:ext uri="{BB962C8B-B14F-4D97-AF65-F5344CB8AC3E}">
        <p14:creationId xmlns:p14="http://schemas.microsoft.com/office/powerpoint/2010/main" val="3463663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artyfactory.com/africanmasks/design/step1.htm" TargetMode="Externa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artyfactory.com/africanmasks/masks/lwalwa.htm" TargetMode="Externa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Review </a:t>
            </a:r>
            <a:endParaRPr lang="ko-KR" altLang="en-US" dirty="0"/>
          </a:p>
        </p:txBody>
      </p:sp>
      <p:sp>
        <p:nvSpPr>
          <p:cNvPr id="3" name="부제목 2"/>
          <p:cNvSpPr>
            <a:spLocks noGrp="1"/>
          </p:cNvSpPr>
          <p:nvPr>
            <p:ph type="subTitle" idx="1"/>
          </p:nvPr>
        </p:nvSpPr>
        <p:spPr/>
        <p:txBody>
          <a:bodyPr/>
          <a:lstStyle/>
          <a:p>
            <a:r>
              <a:rPr lang="en-US" altLang="ko-KR" dirty="0" smtClean="0"/>
              <a:t>Animals and Ecosystems </a:t>
            </a:r>
            <a:endParaRPr lang="ko-KR" altLang="en-US" dirty="0"/>
          </a:p>
        </p:txBody>
      </p:sp>
    </p:spTree>
    <p:extLst>
      <p:ext uri="{BB962C8B-B14F-4D97-AF65-F5344CB8AC3E}">
        <p14:creationId xmlns:p14="http://schemas.microsoft.com/office/powerpoint/2010/main" val="3080333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102991"/>
          </a:xfrm>
          <a:prstGeom prst="rect">
            <a:avLst/>
          </a:prstGeom>
        </p:spPr>
      </p:pic>
      <p:sp>
        <p:nvSpPr>
          <p:cNvPr id="3" name="직사각형 2"/>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 name="직사각형 3"/>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 name="직사각형 4"/>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3143212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5"/>
                                        </p:tgtEl>
                                      </p:cBhvr>
                                    </p:animEffect>
                                    <p:set>
                                      <p:cBhvr>
                                        <p:cTn id="103" dur="1" fill="hold">
                                          <p:stCondLst>
                                            <p:cond delay="499"/>
                                          </p:stCondLst>
                                        </p:cTn>
                                        <p:tgtEl>
                                          <p:spTgt spid="35"/>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6"/>
                                        </p:tgtEl>
                                      </p:cBhvr>
                                    </p:animEffect>
                                    <p:set>
                                      <p:cBhvr>
                                        <p:cTn id="106" dur="1" fill="hold">
                                          <p:stCondLst>
                                            <p:cond delay="499"/>
                                          </p:stCondLst>
                                        </p:cTn>
                                        <p:tgtEl>
                                          <p:spTgt spid="36"/>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1"/>
                                        </p:tgtEl>
                                      </p:cBhvr>
                                    </p:animEffect>
                                    <p:set>
                                      <p:cBhvr>
                                        <p:cTn id="121" dur="1" fill="hold">
                                          <p:stCondLst>
                                            <p:cond delay="499"/>
                                          </p:stCondLst>
                                        </p:cTn>
                                        <p:tgtEl>
                                          <p:spTgt spid="41"/>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3"/>
                                        </p:tgtEl>
                                      </p:cBhvr>
                                    </p:animEffect>
                                    <p:set>
                                      <p:cBhvr>
                                        <p:cTn id="127" dur="1" fill="hold">
                                          <p:stCondLst>
                                            <p:cond delay="499"/>
                                          </p:stCondLst>
                                        </p:cTn>
                                        <p:tgtEl>
                                          <p:spTgt spid="43"/>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5"/>
                                        </p:tgtEl>
                                      </p:cBhvr>
                                    </p:animEffect>
                                    <p:set>
                                      <p:cBhvr>
                                        <p:cTn id="133" dur="1" fill="hold">
                                          <p:stCondLst>
                                            <p:cond delay="499"/>
                                          </p:stCondLst>
                                        </p:cTn>
                                        <p:tgtEl>
                                          <p:spTgt spid="45"/>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6"/>
                                        </p:tgtEl>
                                      </p:cBhvr>
                                    </p:animEffect>
                                    <p:set>
                                      <p:cBhvr>
                                        <p:cTn id="136" dur="1" fill="hold">
                                          <p:stCondLst>
                                            <p:cond delay="499"/>
                                          </p:stCondLst>
                                        </p:cTn>
                                        <p:tgtEl>
                                          <p:spTgt spid="46"/>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39"/>
                                        </p:tgtEl>
                                      </p:cBhvr>
                                    </p:animEffect>
                                    <p:set>
                                      <p:cBhvr>
                                        <p:cTn id="142" dur="1" fill="hold">
                                          <p:stCondLst>
                                            <p:cond delay="499"/>
                                          </p:stCondLst>
                                        </p:cTn>
                                        <p:tgtEl>
                                          <p:spTgt spid="39"/>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
                                        </p:tgtEl>
                                      </p:cBhvr>
                                    </p:animEffect>
                                    <p:set>
                                      <p:cBhvr>
                                        <p:cTn id="15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8" restart="whenNotActive" fill="hold" evtFilter="cancelBubble" nodeType="interactiveSeq">
                <p:stCondLst>
                  <p:cond evt="onClick" delay="0">
                    <p:tgtEl>
                      <p:spTgt spid="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6"/>
                                        </p:tgtEl>
                                      </p:cBhvr>
                                    </p:animEffect>
                                    <p:set>
                                      <p:cBhvr>
                                        <p:cTn id="16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4" restart="whenNotActive" fill="hold" evtFilter="cancelBubble" nodeType="interactiveSeq">
                <p:stCondLst>
                  <p:cond evt="onClick" delay="0">
                    <p:tgtEl>
                      <p:spTgt spid="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
                                        </p:tgtEl>
                                      </p:cBhvr>
                                    </p:animEffect>
                                    <p:set>
                                      <p:cBhvr>
                                        <p:cTn id="16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
                                        </p:tgtEl>
                                      </p:cBhvr>
                                    </p:animEffect>
                                    <p:set>
                                      <p:cBhvr>
                                        <p:cTn id="17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2" restart="whenNotActive" fill="hold" evtFilter="cancelBubble" nodeType="interactiveSeq">
                <p:stCondLst>
                  <p:cond evt="onClick" delay="0">
                    <p:tgtEl>
                      <p:spTgt spid="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0"/>
                                        </p:tgtEl>
                                      </p:cBhvr>
                                    </p:animEffect>
                                    <p:set>
                                      <p:cBhvr>
                                        <p:cTn id="18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8" restart="whenNotActive" fill="hold" evtFilter="cancelBubble" nodeType="interactiveSeq">
                <p:stCondLst>
                  <p:cond evt="onClick" delay="0">
                    <p:tgtEl>
                      <p:spTgt spid="1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4" restart="whenNotActive" fill="hold" evtFilter="cancelBubble" nodeType="interactiveSeq">
                <p:stCondLst>
                  <p:cond evt="onClick" delay="0">
                    <p:tgtEl>
                      <p:spTgt spid="12"/>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2"/>
                                        </p:tgtEl>
                                      </p:cBhvr>
                                    </p:animEffect>
                                    <p:set>
                                      <p:cBhvr>
                                        <p:cTn id="1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0" restart="whenNotActive" fill="hold" evtFilter="cancelBubble" nodeType="interactiveSeq">
                <p:stCondLst>
                  <p:cond evt="onClick" delay="0">
                    <p:tgtEl>
                      <p:spTgt spid="1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3"/>
                                        </p:tgtEl>
                                      </p:cBhvr>
                                    </p:animEffect>
                                    <p:set>
                                      <p:cBhvr>
                                        <p:cTn id="20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6" restart="whenNotActive" fill="hold" evtFilter="cancelBubble" nodeType="interactiveSeq">
                <p:stCondLst>
                  <p:cond evt="onClick" delay="0">
                    <p:tgtEl>
                      <p:spTgt spid="14"/>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2" restart="whenNotActive" fill="hold" evtFilter="cancelBubble" nodeType="interactiveSeq">
                <p:stCondLst>
                  <p:cond evt="onClick" delay="0">
                    <p:tgtEl>
                      <p:spTgt spid="15"/>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8" restart="whenNotActive" fill="hold" evtFilter="cancelBubble" nodeType="interactiveSeq">
                <p:stCondLst>
                  <p:cond evt="onClick" delay="0">
                    <p:tgtEl>
                      <p:spTgt spid="16"/>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6"/>
                                        </p:tgtEl>
                                      </p:cBhvr>
                                    </p:animEffect>
                                    <p:set>
                                      <p:cBhvr>
                                        <p:cTn id="2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4" restart="whenNotActive" fill="hold" evtFilter="cancelBubble" nodeType="interactiveSeq">
                <p:stCondLst>
                  <p:cond evt="onClick" delay="0">
                    <p:tgtEl>
                      <p:spTgt spid="1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7"/>
                                        </p:tgtEl>
                                      </p:cBhvr>
                                    </p:animEffect>
                                    <p:set>
                                      <p:cBhvr>
                                        <p:cTn id="2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0" restart="whenNotActive" fill="hold" evtFilter="cancelBubble" nodeType="interactiveSeq">
                <p:stCondLst>
                  <p:cond evt="onClick" delay="0">
                    <p:tgtEl>
                      <p:spTgt spid="18"/>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8"/>
                                        </p:tgtEl>
                                      </p:cBhvr>
                                    </p:animEffect>
                                    <p:set>
                                      <p:cBhvr>
                                        <p:cTn id="2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9"/>
                                        </p:tgtEl>
                                      </p:cBhvr>
                                    </p:animEffect>
                                    <p:set>
                                      <p:cBhvr>
                                        <p:cTn id="24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2" restart="whenNotActive" fill="hold" evtFilter="cancelBubble" nodeType="interactiveSeq">
                <p:stCondLst>
                  <p:cond evt="onClick" delay="0">
                    <p:tgtEl>
                      <p:spTgt spid="20"/>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0"/>
                                        </p:tgtEl>
                                      </p:cBhvr>
                                    </p:animEffect>
                                    <p:set>
                                      <p:cBhvr>
                                        <p:cTn id="24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8" restart="whenNotActive" fill="hold" evtFilter="cancelBubble" nodeType="interactiveSeq">
                <p:stCondLst>
                  <p:cond evt="onClick" delay="0">
                    <p:tgtEl>
                      <p:spTgt spid="21"/>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4" restart="whenNotActive" fill="hold" evtFilter="cancelBubble" nodeType="interactiveSeq">
                <p:stCondLst>
                  <p:cond evt="onClick" delay="0">
                    <p:tgtEl>
                      <p:spTgt spid="22"/>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2"/>
                                        </p:tgtEl>
                                      </p:cBhvr>
                                    </p:animEffect>
                                    <p:set>
                                      <p:cBhvr>
                                        <p:cTn id="2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0" restart="whenNotActive" fill="hold" evtFilter="cancelBubble" nodeType="interactiveSeq">
                <p:stCondLst>
                  <p:cond evt="onClick" delay="0">
                    <p:tgtEl>
                      <p:spTgt spid="23"/>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3"/>
                                        </p:tgtEl>
                                      </p:cBhvr>
                                    </p:animEffect>
                                    <p:set>
                                      <p:cBhvr>
                                        <p:cTn id="2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6" restart="whenNotActive" fill="hold" evtFilter="cancelBubble" nodeType="interactiveSeq">
                <p:stCondLst>
                  <p:cond evt="onClick" delay="0">
                    <p:tgtEl>
                      <p:spTgt spid="2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4"/>
                                        </p:tgtEl>
                                      </p:cBhvr>
                                    </p:animEffect>
                                    <p:set>
                                      <p:cBhvr>
                                        <p:cTn id="2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2" restart="whenNotActive" fill="hold" evtFilter="cancelBubble" nodeType="interactiveSeq">
                <p:stCondLst>
                  <p:cond evt="onClick" delay="0">
                    <p:tgtEl>
                      <p:spTgt spid="2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5"/>
                                        </p:tgtEl>
                                      </p:cBhvr>
                                    </p:animEffect>
                                    <p:set>
                                      <p:cBhvr>
                                        <p:cTn id="27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8" restart="whenNotActive" fill="hold" evtFilter="cancelBubble" nodeType="interactiveSeq">
                <p:stCondLst>
                  <p:cond evt="onClick" delay="0">
                    <p:tgtEl>
                      <p:spTgt spid="26"/>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6"/>
                                        </p:tgtEl>
                                      </p:cBhvr>
                                    </p:animEffect>
                                    <p:set>
                                      <p:cBhvr>
                                        <p:cTn id="2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4" restart="whenNotActive" fill="hold" evtFilter="cancelBubble" nodeType="interactiveSeq">
                <p:stCondLst>
                  <p:cond evt="onClick" delay="0">
                    <p:tgtEl>
                      <p:spTgt spid="2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7"/>
                                        </p:tgtEl>
                                      </p:cBhvr>
                                    </p:animEffect>
                                    <p:set>
                                      <p:cBhvr>
                                        <p:cTn id="28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0" restart="whenNotActive" fill="hold" evtFilter="cancelBubble" nodeType="interactiveSeq">
                <p:stCondLst>
                  <p:cond evt="onClick" delay="0">
                    <p:tgtEl>
                      <p:spTgt spid="28"/>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28"/>
                                        </p:tgtEl>
                                      </p:cBhvr>
                                    </p:animEffect>
                                    <p:set>
                                      <p:cBhvr>
                                        <p:cTn id="2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6" restart="whenNotActive" fill="hold" evtFilter="cancelBubble" nodeType="interactiveSeq">
                <p:stCondLst>
                  <p:cond evt="onClick" delay="0">
                    <p:tgtEl>
                      <p:spTgt spid="29"/>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29"/>
                                        </p:tgtEl>
                                      </p:cBhvr>
                                    </p:animEffect>
                                    <p:set>
                                      <p:cBhvr>
                                        <p:cTn id="30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2" restart="whenNotActive" fill="hold" evtFilter="cancelBubble" nodeType="interactiveSeq">
                <p:stCondLst>
                  <p:cond evt="onClick" delay="0">
                    <p:tgtEl>
                      <p:spTgt spid="3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0"/>
                                        </p:tgtEl>
                                      </p:cBhvr>
                                    </p:animEffect>
                                    <p:set>
                                      <p:cBhvr>
                                        <p:cTn id="30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8" restart="whenNotActive" fill="hold" evtFilter="cancelBubble" nodeType="interactiveSeq">
                <p:stCondLst>
                  <p:cond evt="onClick" delay="0">
                    <p:tgtEl>
                      <p:spTgt spid="31"/>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1"/>
                                        </p:tgtEl>
                                      </p:cBhvr>
                                    </p:animEffect>
                                    <p:set>
                                      <p:cBhvr>
                                        <p:cTn id="3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4" restart="whenNotActive" fill="hold" evtFilter="cancelBubble" nodeType="interactiveSeq">
                <p:stCondLst>
                  <p:cond evt="onClick" delay="0">
                    <p:tgtEl>
                      <p:spTgt spid="3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2"/>
                                        </p:tgtEl>
                                      </p:cBhvr>
                                    </p:animEffect>
                                    <p:set>
                                      <p:cBhvr>
                                        <p:cTn id="3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0" restart="whenNotActive" fill="hold" evtFilter="cancelBubble" nodeType="interactiveSeq">
                <p:stCondLst>
                  <p:cond evt="onClick" delay="0">
                    <p:tgtEl>
                      <p:spTgt spid="33"/>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3"/>
                                        </p:tgtEl>
                                      </p:cBhvr>
                                    </p:animEffect>
                                    <p:set>
                                      <p:cBhvr>
                                        <p:cTn id="3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6" restart="whenNotActive" fill="hold" evtFilter="cancelBubble" nodeType="interactiveSeq">
                <p:stCondLst>
                  <p:cond evt="onClick" delay="0">
                    <p:tgtEl>
                      <p:spTgt spid="34"/>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4"/>
                                        </p:tgtEl>
                                      </p:cBhvr>
                                    </p:animEffect>
                                    <p:set>
                                      <p:cBhvr>
                                        <p:cTn id="3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32" restart="whenNotActive" fill="hold" evtFilter="cancelBubble" nodeType="interactiveSeq">
                <p:stCondLst>
                  <p:cond evt="onClick" delay="0">
                    <p:tgtEl>
                      <p:spTgt spid="3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5"/>
                                        </p:tgtEl>
                                      </p:cBhvr>
                                    </p:animEffect>
                                    <p:set>
                                      <p:cBhvr>
                                        <p:cTn id="3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38" restart="whenNotActive" fill="hold" evtFilter="cancelBubble" nodeType="interactiveSeq">
                <p:stCondLst>
                  <p:cond evt="onClick" delay="0">
                    <p:tgtEl>
                      <p:spTgt spid="36"/>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6"/>
                                        </p:tgtEl>
                                      </p:cBhvr>
                                    </p:animEffect>
                                    <p:set>
                                      <p:cBhvr>
                                        <p:cTn id="3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4" restart="whenNotActive" fill="hold" evtFilter="cancelBubble" nodeType="interactiveSeq">
                <p:stCondLst>
                  <p:cond evt="onClick" delay="0">
                    <p:tgtEl>
                      <p:spTgt spid="37"/>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7"/>
                                        </p:tgtEl>
                                      </p:cBhvr>
                                    </p:animEffect>
                                    <p:set>
                                      <p:cBhvr>
                                        <p:cTn id="3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50" restart="whenNotActive" fill="hold" evtFilter="cancelBubble" nodeType="interactiveSeq">
                <p:stCondLst>
                  <p:cond evt="onClick" delay="0">
                    <p:tgtEl>
                      <p:spTgt spid="38"/>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38"/>
                                        </p:tgtEl>
                                      </p:cBhvr>
                                    </p:animEffect>
                                    <p:set>
                                      <p:cBhvr>
                                        <p:cTn id="3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6" restart="whenNotActive" fill="hold" evtFilter="cancelBubble" nodeType="interactiveSeq">
                <p:stCondLst>
                  <p:cond evt="onClick" delay="0">
                    <p:tgtEl>
                      <p:spTgt spid="39"/>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39"/>
                                        </p:tgtEl>
                                      </p:cBhvr>
                                    </p:animEffect>
                                    <p:set>
                                      <p:cBhvr>
                                        <p:cTn id="3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62" restart="whenNotActive" fill="hold" evtFilter="cancelBubble" nodeType="interactiveSeq">
                <p:stCondLst>
                  <p:cond evt="onClick" delay="0">
                    <p:tgtEl>
                      <p:spTgt spid="40"/>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0"/>
                                        </p:tgtEl>
                                      </p:cBhvr>
                                    </p:animEffect>
                                    <p:set>
                                      <p:cBhvr>
                                        <p:cTn id="36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8" restart="whenNotActive" fill="hold" evtFilter="cancelBubble" nodeType="interactiveSeq">
                <p:stCondLst>
                  <p:cond evt="onClick" delay="0">
                    <p:tgtEl>
                      <p:spTgt spid="41"/>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1"/>
                                        </p:tgtEl>
                                      </p:cBhvr>
                                    </p:animEffect>
                                    <p:set>
                                      <p:cBhvr>
                                        <p:cTn id="3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4" restart="whenNotActive" fill="hold" evtFilter="cancelBubble" nodeType="interactiveSeq">
                <p:stCondLst>
                  <p:cond evt="onClick" delay="0">
                    <p:tgtEl>
                      <p:spTgt spid="42"/>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2"/>
                                        </p:tgtEl>
                                      </p:cBhvr>
                                    </p:animEffect>
                                    <p:set>
                                      <p:cBhvr>
                                        <p:cTn id="37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0" restart="whenNotActive" fill="hold" evtFilter="cancelBubble" nodeType="interactiveSeq">
                <p:stCondLst>
                  <p:cond evt="onClick" delay="0">
                    <p:tgtEl>
                      <p:spTgt spid="43"/>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3"/>
                                        </p:tgtEl>
                                      </p:cBhvr>
                                    </p:animEffect>
                                    <p:set>
                                      <p:cBhvr>
                                        <p:cTn id="38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6" restart="whenNotActive" fill="hold" evtFilter="cancelBubble" nodeType="interactiveSeq">
                <p:stCondLst>
                  <p:cond evt="onClick" delay="0">
                    <p:tgtEl>
                      <p:spTgt spid="44"/>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4"/>
                                        </p:tgtEl>
                                      </p:cBhvr>
                                    </p:animEffect>
                                    <p:set>
                                      <p:cBhvr>
                                        <p:cTn id="39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92" restart="whenNotActive" fill="hold" evtFilter="cancelBubble" nodeType="interactiveSeq">
                <p:stCondLst>
                  <p:cond evt="onClick" delay="0">
                    <p:tgtEl>
                      <p:spTgt spid="45"/>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5"/>
                                        </p:tgtEl>
                                      </p:cBhvr>
                                    </p:animEffect>
                                    <p:set>
                                      <p:cBhvr>
                                        <p:cTn id="39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98" restart="whenNotActive" fill="hold" evtFilter="cancelBubble" nodeType="interactiveSeq">
                <p:stCondLst>
                  <p:cond evt="onClick" delay="0">
                    <p:tgtEl>
                      <p:spTgt spid="46"/>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6"/>
                                        </p:tgtEl>
                                      </p:cBhvr>
                                    </p:animEffect>
                                    <p:set>
                                      <p:cBhvr>
                                        <p:cTn id="40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04" restart="whenNotActive" fill="hold" evtFilter="cancelBubble" nodeType="interactiveSeq">
                <p:stCondLst>
                  <p:cond evt="onClick" delay="0">
                    <p:tgtEl>
                      <p:spTgt spid="47"/>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7"/>
                                        </p:tgtEl>
                                      </p:cBhvr>
                                    </p:animEffect>
                                    <p:set>
                                      <p:cBhvr>
                                        <p:cTn id="4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0" y="-342900"/>
            <a:ext cx="12163425" cy="7486650"/>
          </a:xfrm>
          <a:prstGeom prst="rect">
            <a:avLst/>
          </a:prstGeom>
        </p:spPr>
      </p:pic>
      <p:sp>
        <p:nvSpPr>
          <p:cNvPr id="5" name="직사각형 4"/>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9" name="직사각형 48"/>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1973790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50"/>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8"/>
                                        </p:tgtEl>
                                      </p:cBhvr>
                                    </p:animEffect>
                                    <p:set>
                                      <p:cBhvr>
                                        <p:cTn id="76" dur="1" fill="hold">
                                          <p:stCondLst>
                                            <p:cond delay="499"/>
                                          </p:stCondLst>
                                        </p:cTn>
                                        <p:tgtEl>
                                          <p:spTgt spid="28"/>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30"/>
                                        </p:tgtEl>
                                      </p:cBhvr>
                                    </p:animEffect>
                                    <p:set>
                                      <p:cBhvr>
                                        <p:cTn id="82" dur="1" fill="hold">
                                          <p:stCondLst>
                                            <p:cond delay="499"/>
                                          </p:stCondLst>
                                        </p:cTn>
                                        <p:tgtEl>
                                          <p:spTgt spid="30"/>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31"/>
                                        </p:tgtEl>
                                      </p:cBhvr>
                                    </p:animEffect>
                                    <p:set>
                                      <p:cBhvr>
                                        <p:cTn id="85" dur="1" fill="hold">
                                          <p:stCondLst>
                                            <p:cond delay="499"/>
                                          </p:stCondLst>
                                        </p:cTn>
                                        <p:tgtEl>
                                          <p:spTgt spid="31"/>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4"/>
                                        </p:tgtEl>
                                      </p:cBhvr>
                                    </p:animEffect>
                                    <p:set>
                                      <p:cBhvr>
                                        <p:cTn id="94" dur="1" fill="hold">
                                          <p:stCondLst>
                                            <p:cond delay="499"/>
                                          </p:stCondLst>
                                        </p:cTn>
                                        <p:tgtEl>
                                          <p:spTgt spid="34"/>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9"/>
                                        </p:tgtEl>
                                      </p:cBhvr>
                                    </p:animEffect>
                                    <p:set>
                                      <p:cBhvr>
                                        <p:cTn id="109" dur="1" fill="hold">
                                          <p:stCondLst>
                                            <p:cond delay="499"/>
                                          </p:stCondLst>
                                        </p:cTn>
                                        <p:tgtEl>
                                          <p:spTgt spid="39"/>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40"/>
                                        </p:tgtEl>
                                      </p:cBhvr>
                                    </p:animEffect>
                                    <p:set>
                                      <p:cBhvr>
                                        <p:cTn id="112" dur="1" fill="hold">
                                          <p:stCondLst>
                                            <p:cond delay="499"/>
                                          </p:stCondLst>
                                        </p:cTn>
                                        <p:tgtEl>
                                          <p:spTgt spid="40"/>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3"/>
                                        </p:tgtEl>
                                      </p:cBhvr>
                                    </p:animEffect>
                                    <p:set>
                                      <p:cBhvr>
                                        <p:cTn id="121" dur="1" fill="hold">
                                          <p:stCondLst>
                                            <p:cond delay="499"/>
                                          </p:stCondLst>
                                        </p:cTn>
                                        <p:tgtEl>
                                          <p:spTgt spid="43"/>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4"/>
                                        </p:tgtEl>
                                      </p:cBhvr>
                                    </p:animEffect>
                                    <p:set>
                                      <p:cBhvr>
                                        <p:cTn id="124" dur="1" fill="hold">
                                          <p:stCondLst>
                                            <p:cond delay="499"/>
                                          </p:stCondLst>
                                        </p:cTn>
                                        <p:tgtEl>
                                          <p:spTgt spid="44"/>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5"/>
                                        </p:tgtEl>
                                      </p:cBhvr>
                                    </p:animEffect>
                                    <p:set>
                                      <p:cBhvr>
                                        <p:cTn id="127" dur="1" fill="hold">
                                          <p:stCondLst>
                                            <p:cond delay="499"/>
                                          </p:stCondLst>
                                        </p:cTn>
                                        <p:tgtEl>
                                          <p:spTgt spid="45"/>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6"/>
                                        </p:tgtEl>
                                      </p:cBhvr>
                                    </p:animEffect>
                                    <p:set>
                                      <p:cBhvr>
                                        <p:cTn id="130" dur="1" fill="hold">
                                          <p:stCondLst>
                                            <p:cond delay="499"/>
                                          </p:stCondLst>
                                        </p:cTn>
                                        <p:tgtEl>
                                          <p:spTgt spid="46"/>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7"/>
                                        </p:tgtEl>
                                      </p:cBhvr>
                                    </p:animEffect>
                                    <p:set>
                                      <p:cBhvr>
                                        <p:cTn id="133" dur="1" fill="hold">
                                          <p:stCondLst>
                                            <p:cond delay="499"/>
                                          </p:stCondLst>
                                        </p:cTn>
                                        <p:tgtEl>
                                          <p:spTgt spid="47"/>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9"/>
                                        </p:tgtEl>
                                      </p:cBhvr>
                                    </p:animEffect>
                                    <p:set>
                                      <p:cBhvr>
                                        <p:cTn id="139" dur="1" fill="hold">
                                          <p:stCondLst>
                                            <p:cond delay="499"/>
                                          </p:stCondLst>
                                        </p:cTn>
                                        <p:tgtEl>
                                          <p:spTgt spid="49"/>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41"/>
                                        </p:tgtEl>
                                      </p:cBhvr>
                                    </p:animEffect>
                                    <p:set>
                                      <p:cBhvr>
                                        <p:cTn id="142" dur="1" fill="hold">
                                          <p:stCondLst>
                                            <p:cond delay="499"/>
                                          </p:stCondLst>
                                        </p:cTn>
                                        <p:tgtEl>
                                          <p:spTgt spid="41"/>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2"/>
                                        </p:tgtEl>
                                      </p:cBhvr>
                                    </p:animEffect>
                                    <p:set>
                                      <p:cBhvr>
                                        <p:cTn id="14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46" restart="whenNotActive" fill="hold" evtFilter="cancelBubble" nodeType="interactiveSeq">
                <p:stCondLst>
                  <p:cond evt="onClick" delay="0">
                    <p:tgtEl>
                      <p:spTgt spid="6"/>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6"/>
                                        </p:tgtEl>
                                      </p:cBhvr>
                                    </p:animEffect>
                                    <p:set>
                                      <p:cBhvr>
                                        <p:cTn id="15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2" restart="whenNotActive" fill="hold" evtFilter="cancelBubble" nodeType="interactiveSeq">
                <p:stCondLst>
                  <p:cond evt="onClick" delay="0">
                    <p:tgtEl>
                      <p:spTgt spid="7"/>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7"/>
                                        </p:tgtEl>
                                      </p:cBhvr>
                                    </p:animEffect>
                                    <p:set>
                                      <p:cBhvr>
                                        <p:cTn id="15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8" restart="whenNotActive" fill="hold" evtFilter="cancelBubble" nodeType="interactiveSeq">
                <p:stCondLst>
                  <p:cond evt="onClick" delay="0">
                    <p:tgtEl>
                      <p:spTgt spid="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8"/>
                                        </p:tgtEl>
                                      </p:cBhvr>
                                    </p:animEffect>
                                    <p:set>
                                      <p:cBhvr>
                                        <p:cTn id="16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4" restart="whenNotActive" fill="hold" evtFilter="cancelBubble" nodeType="interactiveSeq">
                <p:stCondLst>
                  <p:cond evt="onClick" delay="0">
                    <p:tgtEl>
                      <p:spTgt spid="9"/>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9"/>
                                        </p:tgtEl>
                                      </p:cBhvr>
                                    </p:animEffect>
                                    <p:set>
                                      <p:cBhvr>
                                        <p:cTn id="16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0" restart="whenNotActive" fill="hold" evtFilter="cancelBubble" nodeType="interactiveSeq">
                <p:stCondLst>
                  <p:cond evt="onClick" delay="0">
                    <p:tgtEl>
                      <p:spTgt spid="10"/>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10"/>
                                        </p:tgtEl>
                                      </p:cBhvr>
                                    </p:animEffect>
                                    <p:set>
                                      <p:cBhvr>
                                        <p:cTn id="17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6" restart="whenNotActive" fill="hold" evtFilter="cancelBubble" nodeType="interactiveSeq">
                <p:stCondLst>
                  <p:cond evt="onClick" delay="0">
                    <p:tgtEl>
                      <p:spTgt spid="11"/>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11"/>
                                        </p:tgtEl>
                                      </p:cBhvr>
                                    </p:animEffect>
                                    <p:set>
                                      <p:cBhvr>
                                        <p:cTn id="18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82" restart="whenNotActive" fill="hold" evtFilter="cancelBubble" nodeType="interactiveSeq">
                <p:stCondLst>
                  <p:cond evt="onClick" delay="0">
                    <p:tgtEl>
                      <p:spTgt spid="12"/>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2"/>
                                        </p:tgtEl>
                                      </p:cBhvr>
                                    </p:animEffect>
                                    <p:set>
                                      <p:cBhvr>
                                        <p:cTn id="1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88" restart="whenNotActive" fill="hold" evtFilter="cancelBubble" nodeType="interactiveSeq">
                <p:stCondLst>
                  <p:cond evt="onClick" delay="0">
                    <p:tgtEl>
                      <p:spTgt spid="13"/>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3"/>
                                        </p:tgtEl>
                                      </p:cBhvr>
                                    </p:animEffect>
                                    <p:set>
                                      <p:cBhvr>
                                        <p:cTn id="19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4" restart="whenNotActive" fill="hold" evtFilter="cancelBubble" nodeType="interactiveSeq">
                <p:stCondLst>
                  <p:cond evt="onClick" delay="0">
                    <p:tgtEl>
                      <p:spTgt spid="14"/>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4"/>
                                        </p:tgtEl>
                                      </p:cBhvr>
                                    </p:animEffect>
                                    <p:set>
                                      <p:cBhvr>
                                        <p:cTn id="1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0" restart="whenNotActive" fill="hold" evtFilter="cancelBubble" nodeType="interactiveSeq">
                <p:stCondLst>
                  <p:cond evt="onClick" delay="0">
                    <p:tgtEl>
                      <p:spTgt spid="15"/>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5"/>
                                        </p:tgtEl>
                                      </p:cBhvr>
                                    </p:animEffect>
                                    <p:set>
                                      <p:cBhvr>
                                        <p:cTn id="20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6" restart="whenNotActive" fill="hold" evtFilter="cancelBubble" nodeType="interactiveSeq">
                <p:stCondLst>
                  <p:cond evt="onClick" delay="0">
                    <p:tgtEl>
                      <p:spTgt spid="1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6"/>
                                        </p:tgtEl>
                                      </p:cBhvr>
                                    </p:animEffect>
                                    <p:set>
                                      <p:cBhvr>
                                        <p:cTn id="21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2" restart="whenNotActive" fill="hold" evtFilter="cancelBubble" nodeType="interactiveSeq">
                <p:stCondLst>
                  <p:cond evt="onClick" delay="0">
                    <p:tgtEl>
                      <p:spTgt spid="17"/>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7"/>
                                        </p:tgtEl>
                                      </p:cBhvr>
                                    </p:animEffect>
                                    <p:set>
                                      <p:cBhvr>
                                        <p:cTn id="21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8" restart="whenNotActive" fill="hold" evtFilter="cancelBubble" nodeType="interactiveSeq">
                <p:stCondLst>
                  <p:cond evt="onClick" delay="0">
                    <p:tgtEl>
                      <p:spTgt spid="18"/>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8"/>
                                        </p:tgtEl>
                                      </p:cBhvr>
                                    </p:animEffect>
                                    <p:set>
                                      <p:cBhvr>
                                        <p:cTn id="22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4" restart="whenNotActive" fill="hold" evtFilter="cancelBubble" nodeType="interactiveSeq">
                <p:stCondLst>
                  <p:cond evt="onClick" delay="0">
                    <p:tgtEl>
                      <p:spTgt spid="19"/>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9"/>
                                        </p:tgtEl>
                                      </p:cBhvr>
                                    </p:animEffect>
                                    <p:set>
                                      <p:cBhvr>
                                        <p:cTn id="2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20"/>
                                        </p:tgtEl>
                                      </p:cBhvr>
                                    </p:animEffect>
                                    <p:set>
                                      <p:cBhvr>
                                        <p:cTn id="23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36" restart="whenNotActive" fill="hold" evtFilter="cancelBubble" nodeType="interactiveSeq">
                <p:stCondLst>
                  <p:cond evt="onClick" delay="0">
                    <p:tgtEl>
                      <p:spTgt spid="21"/>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21"/>
                                        </p:tgtEl>
                                      </p:cBhvr>
                                    </p:animEffect>
                                    <p:set>
                                      <p:cBhvr>
                                        <p:cTn id="24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42" restart="whenNotActive" fill="hold" evtFilter="cancelBubble" nodeType="interactiveSeq">
                <p:stCondLst>
                  <p:cond evt="onClick" delay="0">
                    <p:tgtEl>
                      <p:spTgt spid="22"/>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2"/>
                                        </p:tgtEl>
                                      </p:cBhvr>
                                    </p:animEffect>
                                    <p:set>
                                      <p:cBhvr>
                                        <p:cTn id="24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48" restart="whenNotActive" fill="hold" evtFilter="cancelBubble" nodeType="interactiveSeq">
                <p:stCondLst>
                  <p:cond evt="onClick" delay="0">
                    <p:tgtEl>
                      <p:spTgt spid="23"/>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3"/>
                                        </p:tgtEl>
                                      </p:cBhvr>
                                    </p:animEffect>
                                    <p:set>
                                      <p:cBhvr>
                                        <p:cTn id="25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4" restart="whenNotActive" fill="hold" evtFilter="cancelBubble" nodeType="interactiveSeq">
                <p:stCondLst>
                  <p:cond evt="onClick" delay="0">
                    <p:tgtEl>
                      <p:spTgt spid="24"/>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4"/>
                                        </p:tgtEl>
                                      </p:cBhvr>
                                    </p:animEffect>
                                    <p:set>
                                      <p:cBhvr>
                                        <p:cTn id="25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0" restart="whenNotActive" fill="hold" evtFilter="cancelBubble" nodeType="interactiveSeq">
                <p:stCondLst>
                  <p:cond evt="onClick" delay="0">
                    <p:tgtEl>
                      <p:spTgt spid="25"/>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5"/>
                                        </p:tgtEl>
                                      </p:cBhvr>
                                    </p:animEffect>
                                    <p:set>
                                      <p:cBhvr>
                                        <p:cTn id="26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6" restart="whenNotActive" fill="hold" evtFilter="cancelBubble" nodeType="interactiveSeq">
                <p:stCondLst>
                  <p:cond evt="onClick" delay="0">
                    <p:tgtEl>
                      <p:spTgt spid="26"/>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6"/>
                                        </p:tgtEl>
                                      </p:cBhvr>
                                    </p:animEffect>
                                    <p:set>
                                      <p:cBhvr>
                                        <p:cTn id="27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2" restart="whenNotActive" fill="hold" evtFilter="cancelBubble" nodeType="interactiveSeq">
                <p:stCondLst>
                  <p:cond evt="onClick" delay="0">
                    <p:tgtEl>
                      <p:spTgt spid="27"/>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7"/>
                                        </p:tgtEl>
                                      </p:cBhvr>
                                    </p:animEffect>
                                    <p:set>
                                      <p:cBhvr>
                                        <p:cTn id="27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78" restart="whenNotActive" fill="hold" evtFilter="cancelBubble" nodeType="interactiveSeq">
                <p:stCondLst>
                  <p:cond evt="onClick" delay="0">
                    <p:tgtEl>
                      <p:spTgt spid="28"/>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8"/>
                                        </p:tgtEl>
                                      </p:cBhvr>
                                    </p:animEffect>
                                    <p:set>
                                      <p:cBhvr>
                                        <p:cTn id="28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4" restart="whenNotActive" fill="hold" evtFilter="cancelBubble" nodeType="interactiveSeq">
                <p:stCondLst>
                  <p:cond evt="onClick" delay="0">
                    <p:tgtEl>
                      <p:spTgt spid="29"/>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9"/>
                                        </p:tgtEl>
                                      </p:cBhvr>
                                    </p:animEffect>
                                    <p:set>
                                      <p:cBhvr>
                                        <p:cTn id="28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0" restart="whenNotActive" fill="hold" evtFilter="cancelBubble" nodeType="interactiveSeq">
                <p:stCondLst>
                  <p:cond evt="onClick" delay="0">
                    <p:tgtEl>
                      <p:spTgt spid="30"/>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30"/>
                                        </p:tgtEl>
                                      </p:cBhvr>
                                    </p:animEffect>
                                    <p:set>
                                      <p:cBhvr>
                                        <p:cTn id="29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6" restart="whenNotActive" fill="hold" evtFilter="cancelBubble" nodeType="interactiveSeq">
                <p:stCondLst>
                  <p:cond evt="onClick" delay="0">
                    <p:tgtEl>
                      <p:spTgt spid="31"/>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31"/>
                                        </p:tgtEl>
                                      </p:cBhvr>
                                    </p:animEffect>
                                    <p:set>
                                      <p:cBhvr>
                                        <p:cTn id="30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2" restart="whenNotActive" fill="hold" evtFilter="cancelBubble" nodeType="interactiveSeq">
                <p:stCondLst>
                  <p:cond evt="onClick" delay="0">
                    <p:tgtEl>
                      <p:spTgt spid="32"/>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2"/>
                                        </p:tgtEl>
                                      </p:cBhvr>
                                    </p:animEffect>
                                    <p:set>
                                      <p:cBhvr>
                                        <p:cTn id="30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08" restart="whenNotActive" fill="hold" evtFilter="cancelBubble" nodeType="interactiveSeq">
                <p:stCondLst>
                  <p:cond evt="onClick" delay="0">
                    <p:tgtEl>
                      <p:spTgt spid="33"/>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3"/>
                                        </p:tgtEl>
                                      </p:cBhvr>
                                    </p:animEffect>
                                    <p:set>
                                      <p:cBhvr>
                                        <p:cTn id="3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14" restart="whenNotActive" fill="hold" evtFilter="cancelBubble" nodeType="interactiveSeq">
                <p:stCondLst>
                  <p:cond evt="onClick" delay="0">
                    <p:tgtEl>
                      <p:spTgt spid="34"/>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4"/>
                                        </p:tgtEl>
                                      </p:cBhvr>
                                    </p:animEffect>
                                    <p:set>
                                      <p:cBhvr>
                                        <p:cTn id="3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0" restart="whenNotActive" fill="hold" evtFilter="cancelBubble" nodeType="interactiveSeq">
                <p:stCondLst>
                  <p:cond evt="onClick" delay="0">
                    <p:tgtEl>
                      <p:spTgt spid="35"/>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5"/>
                                        </p:tgtEl>
                                      </p:cBhvr>
                                    </p:animEffect>
                                    <p:set>
                                      <p:cBhvr>
                                        <p:cTn id="3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26" restart="whenNotActive" fill="hold" evtFilter="cancelBubble" nodeType="interactiveSeq">
                <p:stCondLst>
                  <p:cond evt="onClick" delay="0">
                    <p:tgtEl>
                      <p:spTgt spid="36"/>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6"/>
                                        </p:tgtEl>
                                      </p:cBhvr>
                                    </p:animEffect>
                                    <p:set>
                                      <p:cBhvr>
                                        <p:cTn id="33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32" restart="whenNotActive" fill="hold" evtFilter="cancelBubble" nodeType="interactiveSeq">
                <p:stCondLst>
                  <p:cond evt="onClick" delay="0">
                    <p:tgtEl>
                      <p:spTgt spid="37"/>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7"/>
                                        </p:tgtEl>
                                      </p:cBhvr>
                                    </p:animEffect>
                                    <p:set>
                                      <p:cBhvr>
                                        <p:cTn id="33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38" restart="whenNotActive" fill="hold" evtFilter="cancelBubble" nodeType="interactiveSeq">
                <p:stCondLst>
                  <p:cond evt="onClick" delay="0">
                    <p:tgtEl>
                      <p:spTgt spid="38"/>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8"/>
                                        </p:tgtEl>
                                      </p:cBhvr>
                                    </p:animEffect>
                                    <p:set>
                                      <p:cBhvr>
                                        <p:cTn id="34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44" restart="whenNotActive" fill="hold" evtFilter="cancelBubble" nodeType="interactiveSeq">
                <p:stCondLst>
                  <p:cond evt="onClick" delay="0">
                    <p:tgtEl>
                      <p:spTgt spid="39"/>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9"/>
                                        </p:tgtEl>
                                      </p:cBhvr>
                                    </p:animEffect>
                                    <p:set>
                                      <p:cBhvr>
                                        <p:cTn id="34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50" restart="whenNotActive" fill="hold" evtFilter="cancelBubble" nodeType="interactiveSeq">
                <p:stCondLst>
                  <p:cond evt="onClick" delay="0">
                    <p:tgtEl>
                      <p:spTgt spid="40"/>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40"/>
                                        </p:tgtEl>
                                      </p:cBhvr>
                                    </p:animEffect>
                                    <p:set>
                                      <p:cBhvr>
                                        <p:cTn id="35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56" restart="whenNotActive" fill="hold" evtFilter="cancelBubble" nodeType="interactiveSeq">
                <p:stCondLst>
                  <p:cond evt="onClick" delay="0">
                    <p:tgtEl>
                      <p:spTgt spid="41"/>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41"/>
                                        </p:tgtEl>
                                      </p:cBhvr>
                                    </p:animEffect>
                                    <p:set>
                                      <p:cBhvr>
                                        <p:cTn id="36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2"/>
                                        </p:tgtEl>
                                      </p:cBhvr>
                                    </p:animEffect>
                                    <p:set>
                                      <p:cBhvr>
                                        <p:cTn id="36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68" restart="whenNotActive" fill="hold" evtFilter="cancelBubble" nodeType="interactiveSeq">
                <p:stCondLst>
                  <p:cond evt="onClick" delay="0">
                    <p:tgtEl>
                      <p:spTgt spid="43"/>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3"/>
                                        </p:tgtEl>
                                      </p:cBhvr>
                                    </p:animEffect>
                                    <p:set>
                                      <p:cBhvr>
                                        <p:cTn id="37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74" restart="whenNotActive" fill="hold" evtFilter="cancelBubble" nodeType="interactiveSeq">
                <p:stCondLst>
                  <p:cond evt="onClick" delay="0">
                    <p:tgtEl>
                      <p:spTgt spid="44"/>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4"/>
                                        </p:tgtEl>
                                      </p:cBhvr>
                                    </p:animEffect>
                                    <p:set>
                                      <p:cBhvr>
                                        <p:cTn id="37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0" restart="whenNotActive" fill="hold" evtFilter="cancelBubble" nodeType="interactiveSeq">
                <p:stCondLst>
                  <p:cond evt="onClick" delay="0">
                    <p:tgtEl>
                      <p:spTgt spid="45"/>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5"/>
                                        </p:tgtEl>
                                      </p:cBhvr>
                                    </p:animEffect>
                                    <p:set>
                                      <p:cBhvr>
                                        <p:cTn id="38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6" restart="whenNotActive" fill="hold" evtFilter="cancelBubble" nodeType="interactiveSeq">
                <p:stCondLst>
                  <p:cond evt="onClick" delay="0">
                    <p:tgtEl>
                      <p:spTgt spid="46"/>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6"/>
                                        </p:tgtEl>
                                      </p:cBhvr>
                                    </p:animEffect>
                                    <p:set>
                                      <p:cBhvr>
                                        <p:cTn id="39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92" restart="whenNotActive" fill="hold" evtFilter="cancelBubble" nodeType="interactiveSeq">
                <p:stCondLst>
                  <p:cond evt="onClick" delay="0">
                    <p:tgtEl>
                      <p:spTgt spid="47"/>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7"/>
                                        </p:tgtEl>
                                      </p:cBhvr>
                                    </p:animEffect>
                                    <p:set>
                                      <p:cBhvr>
                                        <p:cTn id="3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98" restart="whenNotActive" fill="hold" evtFilter="cancelBubble" nodeType="interactiveSeq">
                <p:stCondLst>
                  <p:cond evt="onClick" delay="0">
                    <p:tgtEl>
                      <p:spTgt spid="48"/>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8"/>
                                        </p:tgtEl>
                                      </p:cBhvr>
                                    </p:animEffect>
                                    <p:set>
                                      <p:cBhvr>
                                        <p:cTn id="40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04" restart="whenNotActive" fill="hold" evtFilter="cancelBubble" nodeType="interactiveSeq">
                <p:stCondLst>
                  <p:cond evt="onClick" delay="0">
                    <p:tgtEl>
                      <p:spTgt spid="49"/>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9"/>
                                        </p:tgtEl>
                                      </p:cBhvr>
                                    </p:animEffect>
                                    <p:set>
                                      <p:cBhvr>
                                        <p:cTn id="40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6" y="0"/>
            <a:ext cx="12164967" cy="6858000"/>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1169071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795"/>
            <a:ext cx="12192000" cy="8096250"/>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4174647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4116144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2587828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37767"/>
            <a:ext cx="12313227" cy="7695767"/>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1541797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4182"/>
            <a:ext cx="12192000" cy="7620000"/>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2396866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79361" cy="6858000"/>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2613914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1450472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How to play</a:t>
            </a:r>
            <a:endParaRPr lang="ko-KR" altLang="en-US" dirty="0"/>
          </a:p>
        </p:txBody>
      </p:sp>
      <p:sp>
        <p:nvSpPr>
          <p:cNvPr id="3" name="내용 개체 틀 2"/>
          <p:cNvSpPr>
            <a:spLocks noGrp="1"/>
          </p:cNvSpPr>
          <p:nvPr>
            <p:ph idx="1"/>
          </p:nvPr>
        </p:nvSpPr>
        <p:spPr/>
        <p:txBody>
          <a:bodyPr/>
          <a:lstStyle/>
          <a:p>
            <a:r>
              <a:rPr lang="en-US" altLang="ko-KR" dirty="0" smtClean="0"/>
              <a:t>Reveal some of the picture by clicking the image.</a:t>
            </a:r>
          </a:p>
          <a:p>
            <a:endParaRPr lang="en-US" altLang="ko-KR" dirty="0"/>
          </a:p>
          <a:p>
            <a:r>
              <a:rPr lang="en-US" altLang="ko-KR" dirty="0" smtClean="0"/>
              <a:t>Guess the animal. </a:t>
            </a:r>
          </a:p>
          <a:p>
            <a:endParaRPr lang="en-US" altLang="ko-KR" dirty="0"/>
          </a:p>
          <a:p>
            <a:r>
              <a:rPr lang="en-US" altLang="ko-KR" dirty="0" smtClean="0"/>
              <a:t>Tell me the ecosystem it lives in.  </a:t>
            </a:r>
            <a:endParaRPr lang="ko-KR" altLang="en-US" dirty="0"/>
          </a:p>
        </p:txBody>
      </p:sp>
    </p:spTree>
    <p:extLst>
      <p:ext uri="{BB962C8B-B14F-4D97-AF65-F5344CB8AC3E}">
        <p14:creationId xmlns:p14="http://schemas.microsoft.com/office/powerpoint/2010/main" val="3335017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13398947" cy="6858000"/>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3114525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2838"/>
            <a:ext cx="12192000" cy="8643937"/>
          </a:xfrm>
          <a:prstGeom prst="rect">
            <a:avLst/>
          </a:prstGeom>
        </p:spPr>
      </p:pic>
      <p:sp>
        <p:nvSpPr>
          <p:cNvPr id="49" name="직사각형 48"/>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0" name="직사각형 49"/>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1" name="직사각형 50"/>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2" name="직사각형 51"/>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3" name="직사각형 52"/>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4" name="직사각형 53"/>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5" name="직사각형 54"/>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6" name="직사각형 55"/>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7" name="직사각형 56"/>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8" name="직사각형 57"/>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9" name="직사각형 58"/>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0" name="직사각형 59"/>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1" name="직사각형 60"/>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2" name="직사각형 61"/>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3" name="직사각형 62"/>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4" name="직사각형 63"/>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5" name="직사각형 64"/>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6" name="직사각형 65"/>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7" name="직사각형 66"/>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8" name="직사각형 67"/>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9" name="직사각형 68"/>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0" name="직사각형 69"/>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1" name="직사각형 70"/>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2" name="직사각형 71"/>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3" name="직사각형 72"/>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4" name="직사각형 73"/>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5" name="직사각형 74"/>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6" name="직사각형 75"/>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7" name="직사각형 76"/>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8" name="직사각형 77"/>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9" name="직사각형 78"/>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0" name="직사각형 79"/>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1" name="직사각형 80"/>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2" name="직사각형 81"/>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3" name="직사각형 82"/>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4" name="직사각형 83"/>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5" name="직사각형 84"/>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6" name="직사각형 85"/>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7" name="직사각형 86"/>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8" name="직사각형 87"/>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9" name="직사각형 88"/>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0" name="직사각형 89"/>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1" name="직사각형 90"/>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2" name="직사각형 91"/>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3" name="직사각형 92"/>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4" name="직사각형 93"/>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3400398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52"/>
                                        </p:tgtEl>
                                      </p:cBhvr>
                                    </p:animEffect>
                                    <p:set>
                                      <p:cBhvr>
                                        <p:cTn id="22" dur="1" fill="hold">
                                          <p:stCondLst>
                                            <p:cond delay="499"/>
                                          </p:stCondLst>
                                        </p:cTn>
                                        <p:tgtEl>
                                          <p:spTgt spid="52"/>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54"/>
                                        </p:tgtEl>
                                      </p:cBhvr>
                                    </p:animEffect>
                                    <p:set>
                                      <p:cBhvr>
                                        <p:cTn id="28" dur="1" fill="hold">
                                          <p:stCondLst>
                                            <p:cond delay="499"/>
                                          </p:stCondLst>
                                        </p:cTn>
                                        <p:tgtEl>
                                          <p:spTgt spid="5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66"/>
                                        </p:tgtEl>
                                      </p:cBhvr>
                                    </p:animEffect>
                                    <p:set>
                                      <p:cBhvr>
                                        <p:cTn id="58" dur="1" fill="hold">
                                          <p:stCondLst>
                                            <p:cond delay="499"/>
                                          </p:stCondLst>
                                        </p:cTn>
                                        <p:tgtEl>
                                          <p:spTgt spid="66"/>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70"/>
                                        </p:tgtEl>
                                      </p:cBhvr>
                                    </p:animEffect>
                                    <p:set>
                                      <p:cBhvr>
                                        <p:cTn id="70" dur="1" fill="hold">
                                          <p:stCondLst>
                                            <p:cond delay="499"/>
                                          </p:stCondLst>
                                        </p:cTn>
                                        <p:tgtEl>
                                          <p:spTgt spid="7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72"/>
                                        </p:tgtEl>
                                      </p:cBhvr>
                                    </p:animEffect>
                                    <p:set>
                                      <p:cBhvr>
                                        <p:cTn id="76" dur="1" fill="hold">
                                          <p:stCondLst>
                                            <p:cond delay="499"/>
                                          </p:stCondLst>
                                        </p:cTn>
                                        <p:tgtEl>
                                          <p:spTgt spid="72"/>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67"/>
                                        </p:tgtEl>
                                      </p:cBhvr>
                                    </p:animEffect>
                                    <p:set>
                                      <p:cBhvr>
                                        <p:cTn id="88" dur="1" fill="hold">
                                          <p:stCondLst>
                                            <p:cond delay="499"/>
                                          </p:stCondLst>
                                        </p:cTn>
                                        <p:tgtEl>
                                          <p:spTgt spid="67"/>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78"/>
                                        </p:tgtEl>
                                      </p:cBhvr>
                                    </p:animEffect>
                                    <p:set>
                                      <p:cBhvr>
                                        <p:cTn id="94" dur="1" fill="hold">
                                          <p:stCondLst>
                                            <p:cond delay="499"/>
                                          </p:stCondLst>
                                        </p:cTn>
                                        <p:tgtEl>
                                          <p:spTgt spid="78"/>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82"/>
                                        </p:tgtEl>
                                      </p:cBhvr>
                                    </p:animEffect>
                                    <p:set>
                                      <p:cBhvr>
                                        <p:cTn id="106" dur="1" fill="hold">
                                          <p:stCondLst>
                                            <p:cond delay="499"/>
                                          </p:stCondLst>
                                        </p:cTn>
                                        <p:tgtEl>
                                          <p:spTgt spid="82"/>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83"/>
                                        </p:tgtEl>
                                      </p:cBhvr>
                                    </p:animEffect>
                                    <p:set>
                                      <p:cBhvr>
                                        <p:cTn id="109" dur="1" fill="hold">
                                          <p:stCondLst>
                                            <p:cond delay="499"/>
                                          </p:stCondLst>
                                        </p:cTn>
                                        <p:tgtEl>
                                          <p:spTgt spid="83"/>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84"/>
                                        </p:tgtEl>
                                      </p:cBhvr>
                                    </p:animEffect>
                                    <p:set>
                                      <p:cBhvr>
                                        <p:cTn id="112" dur="1" fill="hold">
                                          <p:stCondLst>
                                            <p:cond delay="499"/>
                                          </p:stCondLst>
                                        </p:cTn>
                                        <p:tgtEl>
                                          <p:spTgt spid="84"/>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87"/>
                                        </p:tgtEl>
                                      </p:cBhvr>
                                    </p:animEffect>
                                    <p:set>
                                      <p:cBhvr>
                                        <p:cTn id="121" dur="1" fill="hold">
                                          <p:stCondLst>
                                            <p:cond delay="499"/>
                                          </p:stCondLst>
                                        </p:cTn>
                                        <p:tgtEl>
                                          <p:spTgt spid="87"/>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88"/>
                                        </p:tgtEl>
                                      </p:cBhvr>
                                    </p:animEffect>
                                    <p:set>
                                      <p:cBhvr>
                                        <p:cTn id="124" dur="1" fill="hold">
                                          <p:stCondLst>
                                            <p:cond delay="499"/>
                                          </p:stCondLst>
                                        </p:cTn>
                                        <p:tgtEl>
                                          <p:spTgt spid="88"/>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89"/>
                                        </p:tgtEl>
                                      </p:cBhvr>
                                    </p:animEffect>
                                    <p:set>
                                      <p:cBhvr>
                                        <p:cTn id="127" dur="1" fill="hold">
                                          <p:stCondLst>
                                            <p:cond delay="499"/>
                                          </p:stCondLst>
                                        </p:cTn>
                                        <p:tgtEl>
                                          <p:spTgt spid="89"/>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90"/>
                                        </p:tgtEl>
                                      </p:cBhvr>
                                    </p:animEffect>
                                    <p:set>
                                      <p:cBhvr>
                                        <p:cTn id="130" dur="1" fill="hold">
                                          <p:stCondLst>
                                            <p:cond delay="499"/>
                                          </p:stCondLst>
                                        </p:cTn>
                                        <p:tgtEl>
                                          <p:spTgt spid="90"/>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91"/>
                                        </p:tgtEl>
                                      </p:cBhvr>
                                    </p:animEffect>
                                    <p:set>
                                      <p:cBhvr>
                                        <p:cTn id="133" dur="1" fill="hold">
                                          <p:stCondLst>
                                            <p:cond delay="499"/>
                                          </p:stCondLst>
                                        </p:cTn>
                                        <p:tgtEl>
                                          <p:spTgt spid="91"/>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92"/>
                                        </p:tgtEl>
                                      </p:cBhvr>
                                    </p:animEffect>
                                    <p:set>
                                      <p:cBhvr>
                                        <p:cTn id="136" dur="1" fill="hold">
                                          <p:stCondLst>
                                            <p:cond delay="499"/>
                                          </p:stCondLst>
                                        </p:cTn>
                                        <p:tgtEl>
                                          <p:spTgt spid="92"/>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93"/>
                                        </p:tgtEl>
                                      </p:cBhvr>
                                    </p:animEffect>
                                    <p:set>
                                      <p:cBhvr>
                                        <p:cTn id="139" dur="1" fill="hold">
                                          <p:stCondLst>
                                            <p:cond delay="499"/>
                                          </p:stCondLst>
                                        </p:cTn>
                                        <p:tgtEl>
                                          <p:spTgt spid="93"/>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85"/>
                                        </p:tgtEl>
                                      </p:cBhvr>
                                    </p:animEffect>
                                    <p:set>
                                      <p:cBhvr>
                                        <p:cTn id="142" dur="1" fill="hold">
                                          <p:stCondLst>
                                            <p:cond delay="499"/>
                                          </p:stCondLst>
                                        </p:cTn>
                                        <p:tgtEl>
                                          <p:spTgt spid="85"/>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0"/>
                                        </p:tgtEl>
                                      </p:cBhvr>
                                    </p:animEffect>
                                    <p:set>
                                      <p:cBhvr>
                                        <p:cTn id="15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52" restart="whenNotActive" fill="hold" evtFilter="cancelBubble" nodeType="interactiveSeq">
                <p:stCondLst>
                  <p:cond evt="onClick" delay="0">
                    <p:tgtEl>
                      <p:spTgt spid="51"/>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1"/>
                                        </p:tgtEl>
                                      </p:cBhvr>
                                    </p:animEffect>
                                    <p:set>
                                      <p:cBhvr>
                                        <p:cTn id="15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3"/>
                                        </p:tgtEl>
                                      </p:cBhvr>
                                    </p:animEffect>
                                    <p:set>
                                      <p:cBhvr>
                                        <p:cTn id="16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4"/>
                                        </p:tgtEl>
                                      </p:cBhvr>
                                    </p:animEffect>
                                    <p:set>
                                      <p:cBhvr>
                                        <p:cTn id="17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5"/>
                                        </p:tgtEl>
                                      </p:cBhvr>
                                    </p:animEffect>
                                    <p:set>
                                      <p:cBhvr>
                                        <p:cTn id="18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6"/>
                                        </p:tgtEl>
                                      </p:cBhvr>
                                    </p:animEffect>
                                    <p:set>
                                      <p:cBhvr>
                                        <p:cTn id="18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88" restart="whenNotActive" fill="hold" evtFilter="cancelBubble" nodeType="interactiveSeq">
                <p:stCondLst>
                  <p:cond evt="onClick" delay="0">
                    <p:tgtEl>
                      <p:spTgt spid="57"/>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7"/>
                                        </p:tgtEl>
                                      </p:cBhvr>
                                    </p:animEffect>
                                    <p:set>
                                      <p:cBhvr>
                                        <p:cTn id="1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4" restart="whenNotActive" fill="hold" evtFilter="cancelBubble" nodeType="interactiveSeq">
                <p:stCondLst>
                  <p:cond evt="onClick" delay="0">
                    <p:tgtEl>
                      <p:spTgt spid="5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8"/>
                                        </p:tgtEl>
                                      </p:cBhvr>
                                    </p:animEffect>
                                    <p:set>
                                      <p:cBhvr>
                                        <p:cTn id="19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00" restart="whenNotActive" fill="hold" evtFilter="cancelBubble" nodeType="interactiveSeq">
                <p:stCondLst>
                  <p:cond evt="onClick" delay="0">
                    <p:tgtEl>
                      <p:spTgt spid="59"/>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9"/>
                                        </p:tgtEl>
                                      </p:cBhvr>
                                    </p:animEffect>
                                    <p:set>
                                      <p:cBhvr>
                                        <p:cTn id="205"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60"/>
                                        </p:tgtEl>
                                      </p:cBhvr>
                                    </p:animEffect>
                                    <p:set>
                                      <p:cBhvr>
                                        <p:cTn id="21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2" restart="whenNotActive" fill="hold" evtFilter="cancelBubble" nodeType="interactiveSeq">
                <p:stCondLst>
                  <p:cond evt="onClick" delay="0">
                    <p:tgtEl>
                      <p:spTgt spid="61"/>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61"/>
                                        </p:tgtEl>
                                      </p:cBhvr>
                                    </p:animEffect>
                                    <p:set>
                                      <p:cBhvr>
                                        <p:cTn id="21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18" restart="whenNotActive" fill="hold" evtFilter="cancelBubble" nodeType="interactiveSeq">
                <p:stCondLst>
                  <p:cond evt="onClick" delay="0">
                    <p:tgtEl>
                      <p:spTgt spid="62"/>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4" restart="whenNotActive" fill="hold" evtFilter="cancelBubble" nodeType="interactiveSeq">
                <p:stCondLst>
                  <p:cond evt="onClick" delay="0">
                    <p:tgtEl>
                      <p:spTgt spid="63"/>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63"/>
                                        </p:tgtEl>
                                      </p:cBhvr>
                                    </p:animEffect>
                                    <p:set>
                                      <p:cBhvr>
                                        <p:cTn id="229"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64"/>
                                        </p:tgtEl>
                                      </p:cBhvr>
                                    </p:animEffect>
                                    <p:set>
                                      <p:cBhvr>
                                        <p:cTn id="23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36" restart="whenNotActive" fill="hold" evtFilter="cancelBubble" nodeType="interactiveSeq">
                <p:stCondLst>
                  <p:cond evt="onClick" delay="0">
                    <p:tgtEl>
                      <p:spTgt spid="65"/>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65"/>
                                        </p:tgtEl>
                                      </p:cBhvr>
                                    </p:animEffect>
                                    <p:set>
                                      <p:cBhvr>
                                        <p:cTn id="24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2" restart="whenNotActive" fill="hold" evtFilter="cancelBubble" nodeType="interactiveSeq">
                <p:stCondLst>
                  <p:cond evt="onClick" delay="0">
                    <p:tgtEl>
                      <p:spTgt spid="66"/>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6"/>
                                        </p:tgtEl>
                                      </p:cBhvr>
                                    </p:animEffect>
                                    <p:set>
                                      <p:cBhvr>
                                        <p:cTn id="24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48" restart="whenNotActive" fill="hold" evtFilter="cancelBubble" nodeType="interactiveSeq">
                <p:stCondLst>
                  <p:cond evt="onClick" delay="0">
                    <p:tgtEl>
                      <p:spTgt spid="67"/>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68"/>
                                        </p:tgtEl>
                                      </p:cBhvr>
                                    </p:animEffect>
                                    <p:set>
                                      <p:cBhvr>
                                        <p:cTn id="2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0" restart="whenNotActive" fill="hold" evtFilter="cancelBubble" nodeType="interactiveSeq">
                <p:stCondLst>
                  <p:cond evt="onClick" delay="0">
                    <p:tgtEl>
                      <p:spTgt spid="69"/>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6" restart="whenNotActive" fill="hold" evtFilter="cancelBubble" nodeType="interactiveSeq">
                <p:stCondLst>
                  <p:cond evt="onClick" delay="0">
                    <p:tgtEl>
                      <p:spTgt spid="70"/>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70"/>
                                        </p:tgtEl>
                                      </p:cBhvr>
                                    </p:animEffect>
                                    <p:set>
                                      <p:cBhvr>
                                        <p:cTn id="27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72" restart="whenNotActive" fill="hold" evtFilter="cancelBubble" nodeType="interactiveSeq">
                <p:stCondLst>
                  <p:cond evt="onClick" delay="0">
                    <p:tgtEl>
                      <p:spTgt spid="71"/>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71"/>
                                        </p:tgtEl>
                                      </p:cBhvr>
                                    </p:animEffect>
                                    <p:set>
                                      <p:cBhvr>
                                        <p:cTn id="27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78" restart="whenNotActive" fill="hold" evtFilter="cancelBubble" nodeType="interactiveSeq">
                <p:stCondLst>
                  <p:cond evt="onClick" delay="0">
                    <p:tgtEl>
                      <p:spTgt spid="72"/>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72"/>
                                        </p:tgtEl>
                                      </p:cBhvr>
                                    </p:animEffect>
                                    <p:set>
                                      <p:cBhvr>
                                        <p:cTn id="28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84" restart="whenNotActive" fill="hold" evtFilter="cancelBubble" nodeType="interactiveSeq">
                <p:stCondLst>
                  <p:cond evt="onClick" delay="0">
                    <p:tgtEl>
                      <p:spTgt spid="73"/>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73"/>
                                        </p:tgtEl>
                                      </p:cBhvr>
                                    </p:animEffect>
                                    <p:set>
                                      <p:cBhvr>
                                        <p:cTn id="28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90" restart="whenNotActive" fill="hold" evtFilter="cancelBubble" nodeType="interactiveSeq">
                <p:stCondLst>
                  <p:cond evt="onClick" delay="0">
                    <p:tgtEl>
                      <p:spTgt spid="74"/>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74"/>
                                        </p:tgtEl>
                                      </p:cBhvr>
                                    </p:animEffect>
                                    <p:set>
                                      <p:cBhvr>
                                        <p:cTn id="29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96" restart="whenNotActive" fill="hold" evtFilter="cancelBubble" nodeType="interactiveSeq">
                <p:stCondLst>
                  <p:cond evt="onClick" delay="0">
                    <p:tgtEl>
                      <p:spTgt spid="75"/>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75"/>
                                        </p:tgtEl>
                                      </p:cBhvr>
                                    </p:animEffect>
                                    <p:set>
                                      <p:cBhvr>
                                        <p:cTn id="30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02" restart="whenNotActive" fill="hold" evtFilter="cancelBubble" nodeType="interactiveSeq">
                <p:stCondLst>
                  <p:cond evt="onClick" delay="0">
                    <p:tgtEl>
                      <p:spTgt spid="76"/>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76"/>
                                        </p:tgtEl>
                                      </p:cBhvr>
                                    </p:animEffect>
                                    <p:set>
                                      <p:cBhvr>
                                        <p:cTn id="3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8" restart="whenNotActive" fill="hold" evtFilter="cancelBubble" nodeType="interactiveSeq">
                <p:stCondLst>
                  <p:cond evt="onClick" delay="0">
                    <p:tgtEl>
                      <p:spTgt spid="77"/>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77"/>
                                        </p:tgtEl>
                                      </p:cBhvr>
                                    </p:animEffect>
                                    <p:set>
                                      <p:cBhvr>
                                        <p:cTn id="31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14" restart="whenNotActive" fill="hold" evtFilter="cancelBubble" nodeType="interactiveSeq">
                <p:stCondLst>
                  <p:cond evt="onClick" delay="0">
                    <p:tgtEl>
                      <p:spTgt spid="78"/>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78"/>
                                        </p:tgtEl>
                                      </p:cBhvr>
                                    </p:animEffect>
                                    <p:set>
                                      <p:cBhvr>
                                        <p:cTn id="31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20" restart="whenNotActive" fill="hold" evtFilter="cancelBubble" nodeType="interactiveSeq">
                <p:stCondLst>
                  <p:cond evt="onClick" delay="0">
                    <p:tgtEl>
                      <p:spTgt spid="79"/>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79"/>
                                        </p:tgtEl>
                                      </p:cBhvr>
                                    </p:animEffect>
                                    <p:set>
                                      <p:cBhvr>
                                        <p:cTn id="32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326" restart="whenNotActive" fill="hold" evtFilter="cancelBubble" nodeType="interactiveSeq">
                <p:stCondLst>
                  <p:cond evt="onClick" delay="0">
                    <p:tgtEl>
                      <p:spTgt spid="80"/>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80"/>
                                        </p:tgtEl>
                                      </p:cBhvr>
                                    </p:animEffect>
                                    <p:set>
                                      <p:cBhvr>
                                        <p:cTn id="33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32" restart="whenNotActive" fill="hold" evtFilter="cancelBubble" nodeType="interactiveSeq">
                <p:stCondLst>
                  <p:cond evt="onClick" delay="0">
                    <p:tgtEl>
                      <p:spTgt spid="81"/>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81"/>
                                        </p:tgtEl>
                                      </p:cBhvr>
                                    </p:animEffect>
                                    <p:set>
                                      <p:cBhvr>
                                        <p:cTn id="33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338" restart="whenNotActive" fill="hold" evtFilter="cancelBubble" nodeType="interactiveSeq">
                <p:stCondLst>
                  <p:cond evt="onClick" delay="0">
                    <p:tgtEl>
                      <p:spTgt spid="82"/>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82"/>
                                        </p:tgtEl>
                                      </p:cBhvr>
                                    </p:animEffect>
                                    <p:set>
                                      <p:cBhvr>
                                        <p:cTn id="3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344" restart="whenNotActive" fill="hold" evtFilter="cancelBubble" nodeType="interactiveSeq">
                <p:stCondLst>
                  <p:cond evt="onClick" delay="0">
                    <p:tgtEl>
                      <p:spTgt spid="83"/>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83"/>
                                        </p:tgtEl>
                                      </p:cBhvr>
                                    </p:animEffect>
                                    <p:set>
                                      <p:cBhvr>
                                        <p:cTn id="349"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350" restart="whenNotActive" fill="hold" evtFilter="cancelBubble" nodeType="interactiveSeq">
                <p:stCondLst>
                  <p:cond evt="onClick" delay="0">
                    <p:tgtEl>
                      <p:spTgt spid="84"/>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84"/>
                                        </p:tgtEl>
                                      </p:cBhvr>
                                    </p:animEffect>
                                    <p:set>
                                      <p:cBhvr>
                                        <p:cTn id="3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56" restart="whenNotActive" fill="hold" evtFilter="cancelBubble" nodeType="interactiveSeq">
                <p:stCondLst>
                  <p:cond evt="onClick" delay="0">
                    <p:tgtEl>
                      <p:spTgt spid="85"/>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85"/>
                                        </p:tgtEl>
                                      </p:cBhvr>
                                    </p:animEffect>
                                    <p:set>
                                      <p:cBhvr>
                                        <p:cTn id="361"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62" restart="whenNotActive" fill="hold" evtFilter="cancelBubble" nodeType="interactiveSeq">
                <p:stCondLst>
                  <p:cond evt="onClick" delay="0">
                    <p:tgtEl>
                      <p:spTgt spid="86"/>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86"/>
                                        </p:tgtEl>
                                      </p:cBhvr>
                                    </p:animEffect>
                                    <p:set>
                                      <p:cBhvr>
                                        <p:cTn id="367"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368" restart="whenNotActive" fill="hold" evtFilter="cancelBubble" nodeType="interactiveSeq">
                <p:stCondLst>
                  <p:cond evt="onClick" delay="0">
                    <p:tgtEl>
                      <p:spTgt spid="87"/>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87"/>
                                        </p:tgtEl>
                                      </p:cBhvr>
                                    </p:animEffect>
                                    <p:set>
                                      <p:cBhvr>
                                        <p:cTn id="373"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74" restart="whenNotActive" fill="hold" evtFilter="cancelBubble" nodeType="interactiveSeq">
                <p:stCondLst>
                  <p:cond evt="onClick" delay="0">
                    <p:tgtEl>
                      <p:spTgt spid="88"/>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88"/>
                                        </p:tgtEl>
                                      </p:cBhvr>
                                    </p:animEffect>
                                    <p:set>
                                      <p:cBhvr>
                                        <p:cTn id="379"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80" restart="whenNotActive" fill="hold" evtFilter="cancelBubble" nodeType="interactiveSeq">
                <p:stCondLst>
                  <p:cond evt="onClick" delay="0">
                    <p:tgtEl>
                      <p:spTgt spid="89"/>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89"/>
                                        </p:tgtEl>
                                      </p:cBhvr>
                                    </p:animEffect>
                                    <p:set>
                                      <p:cBhvr>
                                        <p:cTn id="385"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6" restart="whenNotActive" fill="hold" evtFilter="cancelBubble" nodeType="interactiveSeq">
                <p:stCondLst>
                  <p:cond evt="onClick" delay="0">
                    <p:tgtEl>
                      <p:spTgt spid="90"/>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90"/>
                                        </p:tgtEl>
                                      </p:cBhvr>
                                    </p:animEffect>
                                    <p:set>
                                      <p:cBhvr>
                                        <p:cTn id="39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92" restart="whenNotActive" fill="hold" evtFilter="cancelBubble" nodeType="interactiveSeq">
                <p:stCondLst>
                  <p:cond evt="onClick" delay="0">
                    <p:tgtEl>
                      <p:spTgt spid="91"/>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91"/>
                                        </p:tgtEl>
                                      </p:cBhvr>
                                    </p:animEffect>
                                    <p:set>
                                      <p:cBhvr>
                                        <p:cTn id="39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98" restart="whenNotActive" fill="hold" evtFilter="cancelBubble" nodeType="interactiveSeq">
                <p:stCondLst>
                  <p:cond evt="onClick" delay="0">
                    <p:tgtEl>
                      <p:spTgt spid="92"/>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92"/>
                                        </p:tgtEl>
                                      </p:cBhvr>
                                    </p:animEffect>
                                    <p:set>
                                      <p:cBhvr>
                                        <p:cTn id="40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04" restart="whenNotActive" fill="hold" evtFilter="cancelBubble" nodeType="interactiveSeq">
                <p:stCondLst>
                  <p:cond evt="onClick" delay="0">
                    <p:tgtEl>
                      <p:spTgt spid="93"/>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93"/>
                                        </p:tgtEl>
                                      </p:cBhvr>
                                    </p:animEffect>
                                    <p:set>
                                      <p:cBhvr>
                                        <p:cTn id="40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solidFill>
                  <a:srgbClr val="C00000"/>
                </a:solidFill>
                <a:effectLst>
                  <a:outerShdw blurRad="38100" dist="38100" dir="2700000" algn="tl">
                    <a:srgbClr val="000000">
                      <a:alpha val="43137"/>
                    </a:srgbClr>
                  </a:outerShdw>
                </a:effectLst>
                <a:latin typeface="Algerian" panose="04020705040A02060702" pitchFamily="82" charset="0"/>
              </a:rPr>
              <a:t>African</a:t>
            </a:r>
            <a:r>
              <a:rPr lang="ko-KR" altLang="en-US" dirty="0" smtClean="0">
                <a:solidFill>
                  <a:srgbClr val="C00000"/>
                </a:solidFill>
                <a:effectLst>
                  <a:outerShdw blurRad="38100" dist="38100" dir="2700000" algn="tl">
                    <a:srgbClr val="000000">
                      <a:alpha val="43137"/>
                    </a:srgbClr>
                  </a:outerShdw>
                </a:effectLst>
                <a:latin typeface="Algerian" panose="04020705040A02060702" pitchFamily="82" charset="0"/>
              </a:rPr>
              <a:t> </a:t>
            </a:r>
            <a:r>
              <a:rPr lang="en-US" altLang="ko-KR" dirty="0" smtClean="0">
                <a:solidFill>
                  <a:srgbClr val="C00000"/>
                </a:solidFill>
                <a:effectLst>
                  <a:outerShdw blurRad="38100" dist="38100" dir="2700000" algn="tl">
                    <a:srgbClr val="000000">
                      <a:alpha val="43137"/>
                    </a:srgbClr>
                  </a:outerShdw>
                </a:effectLst>
                <a:latin typeface="Algerian" panose="04020705040A02060702" pitchFamily="82" charset="0"/>
              </a:rPr>
              <a:t>Masks</a:t>
            </a:r>
            <a:endParaRPr lang="ko-KR" altLang="en-US" dirty="0">
              <a:solidFill>
                <a:srgbClr val="C00000"/>
              </a:solidFill>
              <a:effectLst>
                <a:outerShdw blurRad="38100" dist="38100" dir="2700000" algn="tl">
                  <a:srgbClr val="000000">
                    <a:alpha val="43137"/>
                  </a:srgbClr>
                </a:outerShdw>
              </a:effectLst>
              <a:latin typeface="Algerian" panose="04020705040A02060702" pitchFamily="82" charset="0"/>
            </a:endParaRPr>
          </a:p>
        </p:txBody>
      </p:sp>
      <p:sp>
        <p:nvSpPr>
          <p:cNvPr id="3" name="부제목 2"/>
          <p:cNvSpPr>
            <a:spLocks noGrp="1"/>
          </p:cNvSpPr>
          <p:nvPr>
            <p:ph type="subTitle" idx="1"/>
          </p:nvPr>
        </p:nvSpPr>
        <p:spPr/>
        <p:txBody>
          <a:bodyPr/>
          <a:lstStyle/>
          <a:p>
            <a:endParaRPr lang="en-US" altLang="ko-KR" dirty="0" smtClean="0"/>
          </a:p>
          <a:p>
            <a:r>
              <a:rPr lang="en-US" altLang="ko-KR" dirty="0" smtClean="0"/>
              <a:t>This lesson is from:</a:t>
            </a:r>
            <a:br>
              <a:rPr lang="en-US" altLang="ko-KR" dirty="0" smtClean="0"/>
            </a:br>
            <a:r>
              <a:rPr lang="en-US" altLang="ko-KR" dirty="0" smtClean="0">
                <a:hlinkClick r:id="rId2"/>
              </a:rPr>
              <a:t>http://www.artyfactory.com/africanmasks/design/step1.htm</a:t>
            </a:r>
            <a:endParaRPr lang="en-US" altLang="ko-KR" dirty="0" smtClean="0"/>
          </a:p>
          <a:p>
            <a:endParaRPr lang="ko-KR" altLang="en-US" dirty="0"/>
          </a:p>
        </p:txBody>
      </p:sp>
      <p:pic>
        <p:nvPicPr>
          <p:cNvPr id="4" name="그림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9038" y="1111827"/>
            <a:ext cx="4145973" cy="4145973"/>
          </a:xfrm>
          <a:prstGeom prst="rect">
            <a:avLst/>
          </a:prstGeom>
        </p:spPr>
      </p:pic>
      <p:pic>
        <p:nvPicPr>
          <p:cNvPr id="6" name="그림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02511" y="1111827"/>
            <a:ext cx="2762250" cy="4286250"/>
          </a:xfrm>
          <a:prstGeom prst="rect">
            <a:avLst/>
          </a:prstGeom>
        </p:spPr>
      </p:pic>
    </p:spTree>
    <p:extLst>
      <p:ext uri="{BB962C8B-B14F-4D97-AF65-F5344CB8AC3E}">
        <p14:creationId xmlns:p14="http://schemas.microsoft.com/office/powerpoint/2010/main" val="3772215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stretch>
            <a:fillRect/>
          </a:stretch>
        </p:blipFill>
        <p:spPr>
          <a:xfrm>
            <a:off x="0" y="-436420"/>
            <a:ext cx="12192000" cy="10748439"/>
          </a:xfrm>
          <a:prstGeom prst="rect">
            <a:avLst/>
          </a:prstGeom>
        </p:spPr>
      </p:pic>
      <p:sp>
        <p:nvSpPr>
          <p:cNvPr id="2" name="제목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US" altLang="ko-KR" dirty="0" err="1"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Baule</a:t>
            </a:r>
            <a:r>
              <a:rPr lang="ko-KR" altLang="en-US" dirty="0"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 </a:t>
            </a:r>
            <a:r>
              <a:rPr lang="en-US" altLang="ko-KR" dirty="0"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Mask </a:t>
            </a:r>
            <a:endParaRPr lang="ko-KR" altLang="en-US" dirty="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endParaRPr>
          </a:p>
        </p:txBody>
      </p:sp>
      <p:sp>
        <p:nvSpPr>
          <p:cNvPr id="3" name="내용 개체 틀 2"/>
          <p:cNvSpPr>
            <a:spLocks noGrp="1"/>
          </p:cNvSpPr>
          <p:nvPr>
            <p:ph idx="1"/>
          </p:nvPr>
        </p:nvSpPr>
        <p:spPr>
          <a:xfrm>
            <a:off x="838200" y="4675909"/>
            <a:ext cx="10515600" cy="2109354"/>
          </a:xfrm>
        </p:spPr>
        <p:style>
          <a:lnRef idx="2">
            <a:schemeClr val="accent6"/>
          </a:lnRef>
          <a:fillRef idx="1">
            <a:schemeClr val="lt1"/>
          </a:fillRef>
          <a:effectRef idx="0">
            <a:schemeClr val="accent6"/>
          </a:effectRef>
          <a:fontRef idx="minor">
            <a:schemeClr val="dk1"/>
          </a:fontRef>
        </p:style>
        <p:txBody>
          <a:bodyPr anchor="ctr"/>
          <a:lstStyle/>
          <a:p>
            <a:pPr marL="0" indent="0" algn="ctr">
              <a:buNone/>
            </a:pPr>
            <a:r>
              <a:rPr lang="en-US" altLang="ko-KR" dirty="0"/>
              <a:t>The circular face represents the life-giving force of the sun and the horns symbolize the great power of the buffalo. The mask is made of wood with two holes cut into the eyes to enable the wearer to see. The rectangular mouth is also typical of this type of mask. </a:t>
            </a: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73" y="192449"/>
            <a:ext cx="3048000" cy="2990850"/>
          </a:xfrm>
          <a:prstGeom prst="rect">
            <a:avLst/>
          </a:prstGeom>
        </p:spPr>
      </p:pic>
    </p:spTree>
    <p:extLst>
      <p:ext uri="{BB962C8B-B14F-4D97-AF65-F5344CB8AC3E}">
        <p14:creationId xmlns:p14="http://schemas.microsoft.com/office/powerpoint/2010/main" val="39268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3380" y="-2163"/>
            <a:ext cx="10045239" cy="6860163"/>
          </a:xfrm>
        </p:spPr>
      </p:pic>
    </p:spTree>
    <p:extLst>
      <p:ext uri="{BB962C8B-B14F-4D97-AF65-F5344CB8AC3E}">
        <p14:creationId xmlns:p14="http://schemas.microsoft.com/office/powerpoint/2010/main" val="1115687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955" y="0"/>
            <a:ext cx="5292090" cy="6858000"/>
          </a:xfrm>
          <a:prstGeom prst="rect">
            <a:avLst/>
          </a:prstGeom>
        </p:spPr>
      </p:pic>
      <p:sp>
        <p:nvSpPr>
          <p:cNvPr id="2" name="제목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US" altLang="ko-KR" dirty="0" err="1"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Biombo</a:t>
            </a:r>
            <a:r>
              <a:rPr lang="en-US" altLang="ko-KR" dirty="0"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 Mask </a:t>
            </a:r>
            <a:endParaRPr lang="ko-KR" altLang="en-US" dirty="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endParaRPr>
          </a:p>
        </p:txBody>
      </p:sp>
      <p:sp>
        <p:nvSpPr>
          <p:cNvPr id="3" name="내용 개체 틀 2"/>
          <p:cNvSpPr>
            <a:spLocks noGrp="1"/>
          </p:cNvSpPr>
          <p:nvPr>
            <p:ph idx="1"/>
          </p:nvPr>
        </p:nvSpPr>
        <p:spPr>
          <a:xfrm>
            <a:off x="838200" y="4675909"/>
            <a:ext cx="10515600" cy="2109354"/>
          </a:xfrm>
        </p:spPr>
        <p:style>
          <a:lnRef idx="2">
            <a:schemeClr val="accent6"/>
          </a:lnRef>
          <a:fillRef idx="1">
            <a:schemeClr val="lt1"/>
          </a:fillRef>
          <a:effectRef idx="0">
            <a:schemeClr val="accent6"/>
          </a:effectRef>
          <a:fontRef idx="minor">
            <a:schemeClr val="dk1"/>
          </a:fontRef>
        </p:style>
        <p:txBody>
          <a:bodyPr anchor="ctr">
            <a:normAutofit fontScale="92500" lnSpcReduction="20000"/>
          </a:bodyPr>
          <a:lstStyle/>
          <a:p>
            <a:pPr marL="0" indent="0" algn="ctr">
              <a:buNone/>
            </a:pPr>
            <a:r>
              <a:rPr lang="en-US" altLang="ko-KR" dirty="0" err="1"/>
              <a:t>Biombo</a:t>
            </a:r>
            <a:r>
              <a:rPr lang="en-US" altLang="ko-KR" dirty="0"/>
              <a:t> masks are usually carved from wood and colored with red "</a:t>
            </a:r>
            <a:r>
              <a:rPr lang="en-US" altLang="ko-KR" dirty="0" err="1"/>
              <a:t>tukula</a:t>
            </a:r>
            <a:r>
              <a:rPr lang="en-US" altLang="ko-KR" dirty="0"/>
              <a:t>" powder, a dye made from the camwood tree. </a:t>
            </a:r>
            <a:endParaRPr lang="ko-KR" altLang="ko-KR" dirty="0"/>
          </a:p>
          <a:p>
            <a:pPr marL="0" indent="0" algn="ctr">
              <a:buNone/>
            </a:pPr>
            <a:r>
              <a:rPr lang="en-US" altLang="ko-KR" dirty="0"/>
              <a:t>The eyes are a typical coffee bean shape. A triangular checkerboard design is used to decorate the eyebrows and the planes of the face. </a:t>
            </a:r>
            <a:endParaRPr lang="ko-KR" altLang="ko-KR" dirty="0"/>
          </a:p>
          <a:p>
            <a:pPr marL="0" indent="0" algn="ctr">
              <a:buNone/>
            </a:pPr>
            <a:r>
              <a:rPr lang="en-US" altLang="ko-KR" dirty="0"/>
              <a:t>The three forms at the back of the head represent the </a:t>
            </a:r>
            <a:r>
              <a:rPr lang="en-US" altLang="ko-KR" dirty="0" err="1"/>
              <a:t>Biombo</a:t>
            </a:r>
            <a:r>
              <a:rPr lang="en-US" altLang="ko-KR" dirty="0"/>
              <a:t> hairstyle. Feathers are often attached to the top of </a:t>
            </a:r>
            <a:r>
              <a:rPr lang="en-US" altLang="ko-KR" dirty="0" err="1"/>
              <a:t>Biombo</a:t>
            </a:r>
            <a:r>
              <a:rPr lang="en-US" altLang="ko-KR" dirty="0"/>
              <a:t> masks. </a:t>
            </a:r>
            <a:endParaRPr lang="ko-KR" altLang="ko-KR" dirty="0"/>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81" y="192449"/>
            <a:ext cx="3048000" cy="2990850"/>
          </a:xfrm>
          <a:prstGeom prst="rect">
            <a:avLst/>
          </a:prstGeom>
        </p:spPr>
      </p:pic>
    </p:spTree>
    <p:extLst>
      <p:ext uri="{BB962C8B-B14F-4D97-AF65-F5344CB8AC3E}">
        <p14:creationId xmlns:p14="http://schemas.microsoft.com/office/powerpoint/2010/main" val="31133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39" y="0"/>
            <a:ext cx="10042071" cy="6858000"/>
          </a:xfrm>
          <a:prstGeom prst="rect">
            <a:avLst/>
          </a:prstGeom>
        </p:spPr>
      </p:pic>
    </p:spTree>
    <p:extLst>
      <p:ext uri="{BB962C8B-B14F-4D97-AF65-F5344CB8AC3E}">
        <p14:creationId xmlns:p14="http://schemas.microsoft.com/office/powerpoint/2010/main" val="302128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clrChange>
              <a:clrFrom>
                <a:srgbClr val="FEF5F0"/>
              </a:clrFrom>
              <a:clrTo>
                <a:srgbClr val="FEF5F0">
                  <a:alpha val="0"/>
                </a:srgbClr>
              </a:clrTo>
            </a:clrChange>
            <a:extLst>
              <a:ext uri="{28A0092B-C50C-407E-A947-70E740481C1C}">
                <a14:useLocalDpi xmlns:a14="http://schemas.microsoft.com/office/drawing/2010/main" val="0"/>
              </a:ext>
            </a:extLst>
          </a:blip>
          <a:stretch>
            <a:fillRect/>
          </a:stretch>
        </p:blipFill>
        <p:spPr>
          <a:xfrm>
            <a:off x="4387234" y="0"/>
            <a:ext cx="3417532" cy="6858000"/>
          </a:xfrm>
          <a:prstGeom prst="rect">
            <a:avLst/>
          </a:prstGeom>
        </p:spPr>
      </p:pic>
      <p:sp>
        <p:nvSpPr>
          <p:cNvPr id="2" name="제목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US" altLang="ko-KR" dirty="0"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Goma Mask </a:t>
            </a:r>
            <a:endParaRPr lang="ko-KR" altLang="en-US" dirty="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endParaRPr>
          </a:p>
        </p:txBody>
      </p:sp>
      <p:sp>
        <p:nvSpPr>
          <p:cNvPr id="3" name="내용 개체 틀 2"/>
          <p:cNvSpPr>
            <a:spLocks noGrp="1"/>
          </p:cNvSpPr>
          <p:nvPr>
            <p:ph idx="1"/>
          </p:nvPr>
        </p:nvSpPr>
        <p:spPr>
          <a:xfrm>
            <a:off x="838200" y="4675909"/>
            <a:ext cx="10515600" cy="2109354"/>
          </a:xfrm>
        </p:spPr>
        <p:style>
          <a:lnRef idx="2">
            <a:schemeClr val="accent6"/>
          </a:lnRef>
          <a:fillRef idx="1">
            <a:schemeClr val="lt1"/>
          </a:fillRef>
          <a:effectRef idx="0">
            <a:schemeClr val="accent6"/>
          </a:effectRef>
          <a:fontRef idx="minor">
            <a:schemeClr val="dk1"/>
          </a:fontRef>
        </p:style>
        <p:txBody>
          <a:bodyPr anchor="ctr"/>
          <a:lstStyle/>
          <a:p>
            <a:pPr marL="0" indent="0" algn="ctr">
              <a:buNone/>
            </a:pPr>
            <a:r>
              <a:rPr lang="en-US" altLang="ko-KR" dirty="0"/>
              <a:t>Goma masks are easily identified by their elongated cylindrical forms, domed heads, large concave eye sockets with protruding eyes and their decoration with geometric abstract patterns.</a:t>
            </a:r>
            <a:endParaRPr lang="ko-KR" altLang="ko-KR" dirty="0"/>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46" y="192449"/>
            <a:ext cx="3048000" cy="2990850"/>
          </a:xfrm>
          <a:prstGeom prst="rect">
            <a:avLst/>
          </a:prstGeom>
        </p:spPr>
      </p:pic>
    </p:spTree>
    <p:extLst>
      <p:ext uri="{BB962C8B-B14F-4D97-AF65-F5344CB8AC3E}">
        <p14:creationId xmlns:p14="http://schemas.microsoft.com/office/powerpoint/2010/main" val="30960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1815"/>
            <a:ext cx="12192000" cy="4702969"/>
          </a:xfrm>
          <a:prstGeom prst="rect">
            <a:avLst/>
          </a:prstGeom>
        </p:spPr>
      </p:pic>
    </p:spTree>
    <p:extLst>
      <p:ext uri="{BB962C8B-B14F-4D97-AF65-F5344CB8AC3E}">
        <p14:creationId xmlns:p14="http://schemas.microsoft.com/office/powerpoint/2010/main" val="25039580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7655" y="0"/>
            <a:ext cx="4256690" cy="6858000"/>
          </a:xfrm>
          <a:prstGeom prst="rect">
            <a:avLst/>
          </a:prstGeom>
        </p:spPr>
      </p:pic>
      <p:sp>
        <p:nvSpPr>
          <p:cNvPr id="2" name="제목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US" altLang="ko-KR" dirty="0" err="1"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Lulua</a:t>
            </a:r>
            <a:r>
              <a:rPr lang="en-US" altLang="ko-KR" dirty="0"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 Mask </a:t>
            </a:r>
            <a:endParaRPr lang="ko-KR" altLang="en-US" dirty="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endParaRPr>
          </a:p>
        </p:txBody>
      </p:sp>
      <p:sp>
        <p:nvSpPr>
          <p:cNvPr id="3" name="내용 개체 틀 2"/>
          <p:cNvSpPr>
            <a:spLocks noGrp="1"/>
          </p:cNvSpPr>
          <p:nvPr>
            <p:ph idx="1"/>
          </p:nvPr>
        </p:nvSpPr>
        <p:spPr>
          <a:xfrm>
            <a:off x="838200" y="4675909"/>
            <a:ext cx="10515600" cy="2109354"/>
          </a:xfrm>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marL="0" indent="0" algn="ctr">
              <a:buNone/>
            </a:pPr>
            <a:r>
              <a:rPr lang="en-US" altLang="ko-KR" dirty="0"/>
              <a:t>The </a:t>
            </a:r>
            <a:r>
              <a:rPr lang="en-US" altLang="ko-KR" dirty="0" err="1"/>
              <a:t>Lulua</a:t>
            </a:r>
            <a:r>
              <a:rPr lang="en-US" altLang="ko-KR" dirty="0"/>
              <a:t> were famous for decorating their bodies with marks and tattoos. They also applied these designs to their sculptures and masks. </a:t>
            </a:r>
            <a:endParaRPr lang="ko-KR" altLang="ko-KR" dirty="0"/>
          </a:p>
          <a:p>
            <a:pPr marL="0" indent="0" algn="ctr">
              <a:buNone/>
            </a:pPr>
            <a:r>
              <a:rPr lang="en-US" altLang="ko-KR" dirty="0"/>
              <a:t>The pointed forms on the top of the head represent the </a:t>
            </a:r>
            <a:r>
              <a:rPr lang="en-US" altLang="ko-KR" dirty="0" err="1"/>
              <a:t>Lulua</a:t>
            </a:r>
            <a:r>
              <a:rPr lang="en-US" altLang="ko-KR" dirty="0"/>
              <a:t> hairstyle. </a:t>
            </a:r>
            <a:endParaRPr lang="en-US" altLang="ko-KR" dirty="0" smtClean="0"/>
          </a:p>
          <a:p>
            <a:pPr marL="0" indent="0" algn="ctr">
              <a:buNone/>
            </a:pPr>
            <a:r>
              <a:rPr lang="en-US" altLang="ko-KR" dirty="0" smtClean="0"/>
              <a:t>The </a:t>
            </a:r>
            <a:r>
              <a:rPr lang="en-US" altLang="ko-KR" dirty="0" err="1"/>
              <a:t>Lulua</a:t>
            </a:r>
            <a:r>
              <a:rPr lang="en-US" altLang="ko-KR" dirty="0"/>
              <a:t> are related to the </a:t>
            </a:r>
            <a:r>
              <a:rPr lang="en-US" altLang="ko-KR" u="sng" dirty="0" err="1">
                <a:hlinkClick r:id="rId3"/>
              </a:rPr>
              <a:t>Lwalwa</a:t>
            </a:r>
            <a:r>
              <a:rPr lang="en-US" altLang="ko-KR" dirty="0"/>
              <a:t> and like them, the men hunt and the women farm</a:t>
            </a:r>
            <a:r>
              <a:rPr lang="en-US" altLang="ko-KR" dirty="0" smtClean="0"/>
              <a:t>.</a:t>
            </a:r>
            <a:endParaRPr lang="ko-KR" altLang="ko-KR" dirty="0"/>
          </a:p>
        </p:txBody>
      </p:sp>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27" y="192449"/>
            <a:ext cx="3048000" cy="2990850"/>
          </a:xfrm>
          <a:prstGeom prst="rect">
            <a:avLst/>
          </a:prstGeom>
        </p:spPr>
      </p:pic>
    </p:spTree>
    <p:extLst>
      <p:ext uri="{BB962C8B-B14F-4D97-AF65-F5344CB8AC3E}">
        <p14:creationId xmlns:p14="http://schemas.microsoft.com/office/powerpoint/2010/main" val="317158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직사각형 2"/>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 name="직사각형 3"/>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 name="직사각형 4"/>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2660387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5"/>
                                        </p:tgtEl>
                                      </p:cBhvr>
                                    </p:animEffect>
                                    <p:set>
                                      <p:cBhvr>
                                        <p:cTn id="103" dur="1" fill="hold">
                                          <p:stCondLst>
                                            <p:cond delay="499"/>
                                          </p:stCondLst>
                                        </p:cTn>
                                        <p:tgtEl>
                                          <p:spTgt spid="35"/>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6"/>
                                        </p:tgtEl>
                                      </p:cBhvr>
                                    </p:animEffect>
                                    <p:set>
                                      <p:cBhvr>
                                        <p:cTn id="106" dur="1" fill="hold">
                                          <p:stCondLst>
                                            <p:cond delay="499"/>
                                          </p:stCondLst>
                                        </p:cTn>
                                        <p:tgtEl>
                                          <p:spTgt spid="36"/>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1"/>
                                        </p:tgtEl>
                                      </p:cBhvr>
                                    </p:animEffect>
                                    <p:set>
                                      <p:cBhvr>
                                        <p:cTn id="121" dur="1" fill="hold">
                                          <p:stCondLst>
                                            <p:cond delay="499"/>
                                          </p:stCondLst>
                                        </p:cTn>
                                        <p:tgtEl>
                                          <p:spTgt spid="41"/>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3"/>
                                        </p:tgtEl>
                                      </p:cBhvr>
                                    </p:animEffect>
                                    <p:set>
                                      <p:cBhvr>
                                        <p:cTn id="127" dur="1" fill="hold">
                                          <p:stCondLst>
                                            <p:cond delay="499"/>
                                          </p:stCondLst>
                                        </p:cTn>
                                        <p:tgtEl>
                                          <p:spTgt spid="43"/>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5"/>
                                        </p:tgtEl>
                                      </p:cBhvr>
                                    </p:animEffect>
                                    <p:set>
                                      <p:cBhvr>
                                        <p:cTn id="133" dur="1" fill="hold">
                                          <p:stCondLst>
                                            <p:cond delay="499"/>
                                          </p:stCondLst>
                                        </p:cTn>
                                        <p:tgtEl>
                                          <p:spTgt spid="45"/>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6"/>
                                        </p:tgtEl>
                                      </p:cBhvr>
                                    </p:animEffect>
                                    <p:set>
                                      <p:cBhvr>
                                        <p:cTn id="136" dur="1" fill="hold">
                                          <p:stCondLst>
                                            <p:cond delay="499"/>
                                          </p:stCondLst>
                                        </p:cTn>
                                        <p:tgtEl>
                                          <p:spTgt spid="46"/>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39"/>
                                        </p:tgtEl>
                                      </p:cBhvr>
                                    </p:animEffect>
                                    <p:set>
                                      <p:cBhvr>
                                        <p:cTn id="142" dur="1" fill="hold">
                                          <p:stCondLst>
                                            <p:cond delay="499"/>
                                          </p:stCondLst>
                                        </p:cTn>
                                        <p:tgtEl>
                                          <p:spTgt spid="39"/>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
                                        </p:tgtEl>
                                      </p:cBhvr>
                                    </p:animEffect>
                                    <p:set>
                                      <p:cBhvr>
                                        <p:cTn id="15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8" restart="whenNotActive" fill="hold" evtFilter="cancelBubble" nodeType="interactiveSeq">
                <p:stCondLst>
                  <p:cond evt="onClick" delay="0">
                    <p:tgtEl>
                      <p:spTgt spid="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6"/>
                                        </p:tgtEl>
                                      </p:cBhvr>
                                    </p:animEffect>
                                    <p:set>
                                      <p:cBhvr>
                                        <p:cTn id="16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4" restart="whenNotActive" fill="hold" evtFilter="cancelBubble" nodeType="interactiveSeq">
                <p:stCondLst>
                  <p:cond evt="onClick" delay="0">
                    <p:tgtEl>
                      <p:spTgt spid="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
                                        </p:tgtEl>
                                      </p:cBhvr>
                                    </p:animEffect>
                                    <p:set>
                                      <p:cBhvr>
                                        <p:cTn id="16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
                                        </p:tgtEl>
                                      </p:cBhvr>
                                    </p:animEffect>
                                    <p:set>
                                      <p:cBhvr>
                                        <p:cTn id="17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2" restart="whenNotActive" fill="hold" evtFilter="cancelBubble" nodeType="interactiveSeq">
                <p:stCondLst>
                  <p:cond evt="onClick" delay="0">
                    <p:tgtEl>
                      <p:spTgt spid="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0"/>
                                        </p:tgtEl>
                                      </p:cBhvr>
                                    </p:animEffect>
                                    <p:set>
                                      <p:cBhvr>
                                        <p:cTn id="18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8" restart="whenNotActive" fill="hold" evtFilter="cancelBubble" nodeType="interactiveSeq">
                <p:stCondLst>
                  <p:cond evt="onClick" delay="0">
                    <p:tgtEl>
                      <p:spTgt spid="1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4" restart="whenNotActive" fill="hold" evtFilter="cancelBubble" nodeType="interactiveSeq">
                <p:stCondLst>
                  <p:cond evt="onClick" delay="0">
                    <p:tgtEl>
                      <p:spTgt spid="12"/>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2"/>
                                        </p:tgtEl>
                                      </p:cBhvr>
                                    </p:animEffect>
                                    <p:set>
                                      <p:cBhvr>
                                        <p:cTn id="1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0" restart="whenNotActive" fill="hold" evtFilter="cancelBubble" nodeType="interactiveSeq">
                <p:stCondLst>
                  <p:cond evt="onClick" delay="0">
                    <p:tgtEl>
                      <p:spTgt spid="1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3"/>
                                        </p:tgtEl>
                                      </p:cBhvr>
                                    </p:animEffect>
                                    <p:set>
                                      <p:cBhvr>
                                        <p:cTn id="20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6" restart="whenNotActive" fill="hold" evtFilter="cancelBubble" nodeType="interactiveSeq">
                <p:stCondLst>
                  <p:cond evt="onClick" delay="0">
                    <p:tgtEl>
                      <p:spTgt spid="14"/>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2" restart="whenNotActive" fill="hold" evtFilter="cancelBubble" nodeType="interactiveSeq">
                <p:stCondLst>
                  <p:cond evt="onClick" delay="0">
                    <p:tgtEl>
                      <p:spTgt spid="15"/>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8" restart="whenNotActive" fill="hold" evtFilter="cancelBubble" nodeType="interactiveSeq">
                <p:stCondLst>
                  <p:cond evt="onClick" delay="0">
                    <p:tgtEl>
                      <p:spTgt spid="16"/>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6"/>
                                        </p:tgtEl>
                                      </p:cBhvr>
                                    </p:animEffect>
                                    <p:set>
                                      <p:cBhvr>
                                        <p:cTn id="2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4" restart="whenNotActive" fill="hold" evtFilter="cancelBubble" nodeType="interactiveSeq">
                <p:stCondLst>
                  <p:cond evt="onClick" delay="0">
                    <p:tgtEl>
                      <p:spTgt spid="1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7"/>
                                        </p:tgtEl>
                                      </p:cBhvr>
                                    </p:animEffect>
                                    <p:set>
                                      <p:cBhvr>
                                        <p:cTn id="2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0" restart="whenNotActive" fill="hold" evtFilter="cancelBubble" nodeType="interactiveSeq">
                <p:stCondLst>
                  <p:cond evt="onClick" delay="0">
                    <p:tgtEl>
                      <p:spTgt spid="18"/>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8"/>
                                        </p:tgtEl>
                                      </p:cBhvr>
                                    </p:animEffect>
                                    <p:set>
                                      <p:cBhvr>
                                        <p:cTn id="2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9"/>
                                        </p:tgtEl>
                                      </p:cBhvr>
                                    </p:animEffect>
                                    <p:set>
                                      <p:cBhvr>
                                        <p:cTn id="24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2" restart="whenNotActive" fill="hold" evtFilter="cancelBubble" nodeType="interactiveSeq">
                <p:stCondLst>
                  <p:cond evt="onClick" delay="0">
                    <p:tgtEl>
                      <p:spTgt spid="20"/>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0"/>
                                        </p:tgtEl>
                                      </p:cBhvr>
                                    </p:animEffect>
                                    <p:set>
                                      <p:cBhvr>
                                        <p:cTn id="24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8" restart="whenNotActive" fill="hold" evtFilter="cancelBubble" nodeType="interactiveSeq">
                <p:stCondLst>
                  <p:cond evt="onClick" delay="0">
                    <p:tgtEl>
                      <p:spTgt spid="21"/>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4" restart="whenNotActive" fill="hold" evtFilter="cancelBubble" nodeType="interactiveSeq">
                <p:stCondLst>
                  <p:cond evt="onClick" delay="0">
                    <p:tgtEl>
                      <p:spTgt spid="22"/>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2"/>
                                        </p:tgtEl>
                                      </p:cBhvr>
                                    </p:animEffect>
                                    <p:set>
                                      <p:cBhvr>
                                        <p:cTn id="2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0" restart="whenNotActive" fill="hold" evtFilter="cancelBubble" nodeType="interactiveSeq">
                <p:stCondLst>
                  <p:cond evt="onClick" delay="0">
                    <p:tgtEl>
                      <p:spTgt spid="23"/>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3"/>
                                        </p:tgtEl>
                                      </p:cBhvr>
                                    </p:animEffect>
                                    <p:set>
                                      <p:cBhvr>
                                        <p:cTn id="2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6" restart="whenNotActive" fill="hold" evtFilter="cancelBubble" nodeType="interactiveSeq">
                <p:stCondLst>
                  <p:cond evt="onClick" delay="0">
                    <p:tgtEl>
                      <p:spTgt spid="2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4"/>
                                        </p:tgtEl>
                                      </p:cBhvr>
                                    </p:animEffect>
                                    <p:set>
                                      <p:cBhvr>
                                        <p:cTn id="2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2" restart="whenNotActive" fill="hold" evtFilter="cancelBubble" nodeType="interactiveSeq">
                <p:stCondLst>
                  <p:cond evt="onClick" delay="0">
                    <p:tgtEl>
                      <p:spTgt spid="2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5"/>
                                        </p:tgtEl>
                                      </p:cBhvr>
                                    </p:animEffect>
                                    <p:set>
                                      <p:cBhvr>
                                        <p:cTn id="27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8" restart="whenNotActive" fill="hold" evtFilter="cancelBubble" nodeType="interactiveSeq">
                <p:stCondLst>
                  <p:cond evt="onClick" delay="0">
                    <p:tgtEl>
                      <p:spTgt spid="26"/>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6"/>
                                        </p:tgtEl>
                                      </p:cBhvr>
                                    </p:animEffect>
                                    <p:set>
                                      <p:cBhvr>
                                        <p:cTn id="2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4" restart="whenNotActive" fill="hold" evtFilter="cancelBubble" nodeType="interactiveSeq">
                <p:stCondLst>
                  <p:cond evt="onClick" delay="0">
                    <p:tgtEl>
                      <p:spTgt spid="2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7"/>
                                        </p:tgtEl>
                                      </p:cBhvr>
                                    </p:animEffect>
                                    <p:set>
                                      <p:cBhvr>
                                        <p:cTn id="28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0" restart="whenNotActive" fill="hold" evtFilter="cancelBubble" nodeType="interactiveSeq">
                <p:stCondLst>
                  <p:cond evt="onClick" delay="0">
                    <p:tgtEl>
                      <p:spTgt spid="28"/>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28"/>
                                        </p:tgtEl>
                                      </p:cBhvr>
                                    </p:animEffect>
                                    <p:set>
                                      <p:cBhvr>
                                        <p:cTn id="2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6" restart="whenNotActive" fill="hold" evtFilter="cancelBubble" nodeType="interactiveSeq">
                <p:stCondLst>
                  <p:cond evt="onClick" delay="0">
                    <p:tgtEl>
                      <p:spTgt spid="29"/>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29"/>
                                        </p:tgtEl>
                                      </p:cBhvr>
                                    </p:animEffect>
                                    <p:set>
                                      <p:cBhvr>
                                        <p:cTn id="30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2" restart="whenNotActive" fill="hold" evtFilter="cancelBubble" nodeType="interactiveSeq">
                <p:stCondLst>
                  <p:cond evt="onClick" delay="0">
                    <p:tgtEl>
                      <p:spTgt spid="3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0"/>
                                        </p:tgtEl>
                                      </p:cBhvr>
                                    </p:animEffect>
                                    <p:set>
                                      <p:cBhvr>
                                        <p:cTn id="30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8" restart="whenNotActive" fill="hold" evtFilter="cancelBubble" nodeType="interactiveSeq">
                <p:stCondLst>
                  <p:cond evt="onClick" delay="0">
                    <p:tgtEl>
                      <p:spTgt spid="31"/>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1"/>
                                        </p:tgtEl>
                                      </p:cBhvr>
                                    </p:animEffect>
                                    <p:set>
                                      <p:cBhvr>
                                        <p:cTn id="3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4" restart="whenNotActive" fill="hold" evtFilter="cancelBubble" nodeType="interactiveSeq">
                <p:stCondLst>
                  <p:cond evt="onClick" delay="0">
                    <p:tgtEl>
                      <p:spTgt spid="3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2"/>
                                        </p:tgtEl>
                                      </p:cBhvr>
                                    </p:animEffect>
                                    <p:set>
                                      <p:cBhvr>
                                        <p:cTn id="3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0" restart="whenNotActive" fill="hold" evtFilter="cancelBubble" nodeType="interactiveSeq">
                <p:stCondLst>
                  <p:cond evt="onClick" delay="0">
                    <p:tgtEl>
                      <p:spTgt spid="33"/>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3"/>
                                        </p:tgtEl>
                                      </p:cBhvr>
                                    </p:animEffect>
                                    <p:set>
                                      <p:cBhvr>
                                        <p:cTn id="3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6" restart="whenNotActive" fill="hold" evtFilter="cancelBubble" nodeType="interactiveSeq">
                <p:stCondLst>
                  <p:cond evt="onClick" delay="0">
                    <p:tgtEl>
                      <p:spTgt spid="34"/>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4"/>
                                        </p:tgtEl>
                                      </p:cBhvr>
                                    </p:animEffect>
                                    <p:set>
                                      <p:cBhvr>
                                        <p:cTn id="3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32" restart="whenNotActive" fill="hold" evtFilter="cancelBubble" nodeType="interactiveSeq">
                <p:stCondLst>
                  <p:cond evt="onClick" delay="0">
                    <p:tgtEl>
                      <p:spTgt spid="3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5"/>
                                        </p:tgtEl>
                                      </p:cBhvr>
                                    </p:animEffect>
                                    <p:set>
                                      <p:cBhvr>
                                        <p:cTn id="3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38" restart="whenNotActive" fill="hold" evtFilter="cancelBubble" nodeType="interactiveSeq">
                <p:stCondLst>
                  <p:cond evt="onClick" delay="0">
                    <p:tgtEl>
                      <p:spTgt spid="36"/>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6"/>
                                        </p:tgtEl>
                                      </p:cBhvr>
                                    </p:animEffect>
                                    <p:set>
                                      <p:cBhvr>
                                        <p:cTn id="3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4" restart="whenNotActive" fill="hold" evtFilter="cancelBubble" nodeType="interactiveSeq">
                <p:stCondLst>
                  <p:cond evt="onClick" delay="0">
                    <p:tgtEl>
                      <p:spTgt spid="37"/>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7"/>
                                        </p:tgtEl>
                                      </p:cBhvr>
                                    </p:animEffect>
                                    <p:set>
                                      <p:cBhvr>
                                        <p:cTn id="3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50" restart="whenNotActive" fill="hold" evtFilter="cancelBubble" nodeType="interactiveSeq">
                <p:stCondLst>
                  <p:cond evt="onClick" delay="0">
                    <p:tgtEl>
                      <p:spTgt spid="38"/>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38"/>
                                        </p:tgtEl>
                                      </p:cBhvr>
                                    </p:animEffect>
                                    <p:set>
                                      <p:cBhvr>
                                        <p:cTn id="3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6" restart="whenNotActive" fill="hold" evtFilter="cancelBubble" nodeType="interactiveSeq">
                <p:stCondLst>
                  <p:cond evt="onClick" delay="0">
                    <p:tgtEl>
                      <p:spTgt spid="39"/>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39"/>
                                        </p:tgtEl>
                                      </p:cBhvr>
                                    </p:animEffect>
                                    <p:set>
                                      <p:cBhvr>
                                        <p:cTn id="3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62" restart="whenNotActive" fill="hold" evtFilter="cancelBubble" nodeType="interactiveSeq">
                <p:stCondLst>
                  <p:cond evt="onClick" delay="0">
                    <p:tgtEl>
                      <p:spTgt spid="40"/>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0"/>
                                        </p:tgtEl>
                                      </p:cBhvr>
                                    </p:animEffect>
                                    <p:set>
                                      <p:cBhvr>
                                        <p:cTn id="36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8" restart="whenNotActive" fill="hold" evtFilter="cancelBubble" nodeType="interactiveSeq">
                <p:stCondLst>
                  <p:cond evt="onClick" delay="0">
                    <p:tgtEl>
                      <p:spTgt spid="41"/>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1"/>
                                        </p:tgtEl>
                                      </p:cBhvr>
                                    </p:animEffect>
                                    <p:set>
                                      <p:cBhvr>
                                        <p:cTn id="3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4" restart="whenNotActive" fill="hold" evtFilter="cancelBubble" nodeType="interactiveSeq">
                <p:stCondLst>
                  <p:cond evt="onClick" delay="0">
                    <p:tgtEl>
                      <p:spTgt spid="42"/>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2"/>
                                        </p:tgtEl>
                                      </p:cBhvr>
                                    </p:animEffect>
                                    <p:set>
                                      <p:cBhvr>
                                        <p:cTn id="37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0" restart="whenNotActive" fill="hold" evtFilter="cancelBubble" nodeType="interactiveSeq">
                <p:stCondLst>
                  <p:cond evt="onClick" delay="0">
                    <p:tgtEl>
                      <p:spTgt spid="43"/>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3"/>
                                        </p:tgtEl>
                                      </p:cBhvr>
                                    </p:animEffect>
                                    <p:set>
                                      <p:cBhvr>
                                        <p:cTn id="38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6" restart="whenNotActive" fill="hold" evtFilter="cancelBubble" nodeType="interactiveSeq">
                <p:stCondLst>
                  <p:cond evt="onClick" delay="0">
                    <p:tgtEl>
                      <p:spTgt spid="44"/>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4"/>
                                        </p:tgtEl>
                                      </p:cBhvr>
                                    </p:animEffect>
                                    <p:set>
                                      <p:cBhvr>
                                        <p:cTn id="39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92" restart="whenNotActive" fill="hold" evtFilter="cancelBubble" nodeType="interactiveSeq">
                <p:stCondLst>
                  <p:cond evt="onClick" delay="0">
                    <p:tgtEl>
                      <p:spTgt spid="45"/>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5"/>
                                        </p:tgtEl>
                                      </p:cBhvr>
                                    </p:animEffect>
                                    <p:set>
                                      <p:cBhvr>
                                        <p:cTn id="39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98" restart="whenNotActive" fill="hold" evtFilter="cancelBubble" nodeType="interactiveSeq">
                <p:stCondLst>
                  <p:cond evt="onClick" delay="0">
                    <p:tgtEl>
                      <p:spTgt spid="46"/>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6"/>
                                        </p:tgtEl>
                                      </p:cBhvr>
                                    </p:animEffect>
                                    <p:set>
                                      <p:cBhvr>
                                        <p:cTn id="40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04" restart="whenNotActive" fill="hold" evtFilter="cancelBubble" nodeType="interactiveSeq">
                <p:stCondLst>
                  <p:cond evt="onClick" delay="0">
                    <p:tgtEl>
                      <p:spTgt spid="47"/>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7"/>
                                        </p:tgtEl>
                                      </p:cBhvr>
                                    </p:animEffect>
                                    <p:set>
                                      <p:cBhvr>
                                        <p:cTn id="4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95" y="-737"/>
            <a:ext cx="10352810" cy="6858737"/>
          </a:xfrm>
          <a:prstGeom prst="rect">
            <a:avLst/>
          </a:prstGeom>
        </p:spPr>
      </p:pic>
    </p:spTree>
    <p:extLst>
      <p:ext uri="{BB962C8B-B14F-4D97-AF65-F5344CB8AC3E}">
        <p14:creationId xmlns:p14="http://schemas.microsoft.com/office/powerpoint/2010/main" val="36760238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44450"/>
            <a:ext cx="5080000" cy="6769100"/>
          </a:xfrm>
          <a:prstGeom prst="rect">
            <a:avLst/>
          </a:prstGeom>
        </p:spPr>
      </p:pic>
      <p:sp>
        <p:nvSpPr>
          <p:cNvPr id="2" name="제목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US" altLang="ko-KR" dirty="0" err="1"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Lwalwa</a:t>
            </a:r>
            <a:r>
              <a:rPr lang="en-US" altLang="ko-KR" dirty="0"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 Mask </a:t>
            </a:r>
            <a:endParaRPr lang="ko-KR" altLang="en-US" dirty="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endParaRPr>
          </a:p>
        </p:txBody>
      </p:sp>
      <p:sp>
        <p:nvSpPr>
          <p:cNvPr id="3" name="내용 개체 틀 2"/>
          <p:cNvSpPr>
            <a:spLocks noGrp="1"/>
          </p:cNvSpPr>
          <p:nvPr>
            <p:ph idx="1"/>
          </p:nvPr>
        </p:nvSpPr>
        <p:spPr>
          <a:xfrm>
            <a:off x="838200" y="4675909"/>
            <a:ext cx="10515600" cy="2109354"/>
          </a:xfrm>
        </p:spPr>
        <p:style>
          <a:lnRef idx="2">
            <a:schemeClr val="accent6"/>
          </a:lnRef>
          <a:fillRef idx="1">
            <a:schemeClr val="lt1"/>
          </a:fillRef>
          <a:effectRef idx="0">
            <a:schemeClr val="accent6"/>
          </a:effectRef>
          <a:fontRef idx="minor">
            <a:schemeClr val="dk1"/>
          </a:fontRef>
        </p:style>
        <p:txBody>
          <a:bodyPr anchor="ctr">
            <a:normAutofit fontScale="92500"/>
          </a:bodyPr>
          <a:lstStyle/>
          <a:p>
            <a:pPr marL="0" indent="0" algn="ctr">
              <a:buNone/>
            </a:pPr>
            <a:r>
              <a:rPr lang="en-US" altLang="ko-KR" dirty="0" err="1"/>
              <a:t>Lwalwa</a:t>
            </a:r>
            <a:r>
              <a:rPr lang="en-US" altLang="ko-KR" dirty="0"/>
              <a:t> masks are stylized using simple geometric forms to represent the features of the face. The eyes of the mask are rectangular holes and the nose is a long flat triangle that often stretches to the top of the head. The ears are reduced to small bumps and a stylized mouth projects from above a pointed chin. </a:t>
            </a:r>
            <a:endParaRPr lang="ko-KR" altLang="ko-KR" dirty="0"/>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19" y="192449"/>
            <a:ext cx="3048000" cy="2990850"/>
          </a:xfrm>
          <a:prstGeom prst="rect">
            <a:avLst/>
          </a:prstGeom>
        </p:spPr>
      </p:pic>
    </p:spTree>
    <p:extLst>
      <p:ext uri="{BB962C8B-B14F-4D97-AF65-F5344CB8AC3E}">
        <p14:creationId xmlns:p14="http://schemas.microsoft.com/office/powerpoint/2010/main" val="17854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43" y="0"/>
            <a:ext cx="10233314" cy="6822209"/>
          </a:xfrm>
          <a:prstGeom prst="rect">
            <a:avLst/>
          </a:prstGeom>
        </p:spPr>
      </p:pic>
    </p:spTree>
    <p:extLst>
      <p:ext uri="{BB962C8B-B14F-4D97-AF65-F5344CB8AC3E}">
        <p14:creationId xmlns:p14="http://schemas.microsoft.com/office/powerpoint/2010/main" val="719496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969" y="0"/>
            <a:ext cx="4242062" cy="6858000"/>
          </a:xfrm>
          <a:prstGeom prst="rect">
            <a:avLst/>
          </a:prstGeom>
        </p:spPr>
      </p:pic>
      <p:sp>
        <p:nvSpPr>
          <p:cNvPr id="2" name="제목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US" altLang="ko-KR" dirty="0" err="1"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Woyo</a:t>
            </a:r>
            <a:r>
              <a:rPr lang="en-US" altLang="ko-KR" dirty="0" smtClean="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rPr>
              <a:t> Mask </a:t>
            </a:r>
            <a:endParaRPr lang="ko-KR" altLang="en-US" dirty="0">
              <a:solidFill>
                <a:srgbClr val="C00000"/>
              </a:solidFill>
              <a:effectLst>
                <a:outerShdw blurRad="38100" dist="38100" dir="2700000" algn="tl">
                  <a:srgbClr val="000000">
                    <a:alpha val="43137"/>
                  </a:srgbClr>
                </a:outerShdw>
              </a:effectLst>
              <a:latin typeface="HY견고딕" panose="02030600000101010101" pitchFamily="18" charset="-127"/>
              <a:ea typeface="HY견고딕" panose="02030600000101010101" pitchFamily="18" charset="-127"/>
            </a:endParaRPr>
          </a:p>
        </p:txBody>
      </p:sp>
      <p:sp>
        <p:nvSpPr>
          <p:cNvPr id="3" name="내용 개체 틀 2"/>
          <p:cNvSpPr>
            <a:spLocks noGrp="1"/>
          </p:cNvSpPr>
          <p:nvPr>
            <p:ph idx="1"/>
          </p:nvPr>
        </p:nvSpPr>
        <p:spPr>
          <a:xfrm>
            <a:off x="838200" y="4675909"/>
            <a:ext cx="10515600" cy="2109354"/>
          </a:xfrm>
        </p:spPr>
        <p:style>
          <a:lnRef idx="2">
            <a:schemeClr val="accent6"/>
          </a:lnRef>
          <a:fillRef idx="1">
            <a:schemeClr val="lt1"/>
          </a:fillRef>
          <a:effectRef idx="0">
            <a:schemeClr val="accent6"/>
          </a:effectRef>
          <a:fontRef idx="minor">
            <a:schemeClr val="dk1"/>
          </a:fontRef>
        </p:style>
        <p:txBody>
          <a:bodyPr anchor="ctr">
            <a:normAutofit lnSpcReduction="10000"/>
          </a:bodyPr>
          <a:lstStyle/>
          <a:p>
            <a:pPr marL="0" indent="0" algn="ctr">
              <a:buNone/>
            </a:pPr>
            <a:r>
              <a:rPr lang="en-US" altLang="ko-KR" dirty="0" err="1"/>
              <a:t>Woyo</a:t>
            </a:r>
            <a:r>
              <a:rPr lang="en-US" altLang="ko-KR" dirty="0"/>
              <a:t> masks are usually painted with contrasting colors against a white background and are often worn with a full length costume made from banana leaves. </a:t>
            </a:r>
            <a:endParaRPr lang="ko-KR" altLang="ko-KR" dirty="0"/>
          </a:p>
          <a:p>
            <a:pPr marL="0" indent="0" algn="ctr">
              <a:buNone/>
            </a:pPr>
            <a:r>
              <a:rPr lang="en-US" altLang="ko-KR" dirty="0"/>
              <a:t>The colors used in a </a:t>
            </a:r>
            <a:r>
              <a:rPr lang="en-US" altLang="ko-KR" dirty="0" err="1"/>
              <a:t>Woyo</a:t>
            </a:r>
            <a:r>
              <a:rPr lang="en-US" altLang="ko-KR" dirty="0"/>
              <a:t> mask have symbolic meaning and are sometimes repainted to renew its power. </a:t>
            </a:r>
            <a:endParaRPr lang="ko-KR" altLang="ko-KR" dirty="0"/>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192449"/>
            <a:ext cx="3048000" cy="2990850"/>
          </a:xfrm>
          <a:prstGeom prst="rect">
            <a:avLst/>
          </a:prstGeom>
        </p:spPr>
      </p:pic>
    </p:spTree>
    <p:extLst>
      <p:ext uri="{BB962C8B-B14F-4D97-AF65-F5344CB8AC3E}">
        <p14:creationId xmlns:p14="http://schemas.microsoft.com/office/powerpoint/2010/main" val="15568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143" y="1"/>
            <a:ext cx="5143501" cy="6858000"/>
          </a:xfrm>
          <a:prstGeom prst="rect">
            <a:avLst/>
          </a:prstGeom>
        </p:spPr>
      </p:pic>
    </p:spTree>
    <p:extLst>
      <p:ext uri="{BB962C8B-B14F-4D97-AF65-F5344CB8AC3E}">
        <p14:creationId xmlns:p14="http://schemas.microsoft.com/office/powerpoint/2010/main" val="4195070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164" y="670214"/>
            <a:ext cx="3048000" cy="4229100"/>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01" y="670214"/>
            <a:ext cx="3048000" cy="4229100"/>
          </a:xfrm>
          <a:prstGeom prst="rect">
            <a:avLst/>
          </a:prstGeom>
        </p:spPr>
      </p:pic>
      <p:sp>
        <p:nvSpPr>
          <p:cNvPr id="5" name="직사각형 4"/>
          <p:cNvSpPr/>
          <p:nvPr/>
        </p:nvSpPr>
        <p:spPr>
          <a:xfrm>
            <a:off x="308264" y="5247409"/>
            <a:ext cx="5257800"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Choose two different colors.</a:t>
            </a:r>
            <a:endParaRPr lang="ko-KR" altLang="en-US" dirty="0"/>
          </a:p>
        </p:txBody>
      </p:sp>
      <p:sp>
        <p:nvSpPr>
          <p:cNvPr id="6" name="직사각형 5"/>
          <p:cNvSpPr/>
          <p:nvPr/>
        </p:nvSpPr>
        <p:spPr>
          <a:xfrm>
            <a:off x="6553201" y="5247409"/>
            <a:ext cx="5257800"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Fold one paper in half and cut it. </a:t>
            </a:r>
          </a:p>
          <a:p>
            <a:pPr algn="ctr"/>
            <a:r>
              <a:rPr lang="en-US" altLang="ko-KR" dirty="0" smtClean="0"/>
              <a:t>Draw a line on the other paper (middle) .</a:t>
            </a:r>
            <a:endParaRPr lang="ko-KR" altLang="en-US" dirty="0"/>
          </a:p>
        </p:txBody>
      </p:sp>
    </p:spTree>
    <p:extLst>
      <p:ext uri="{BB962C8B-B14F-4D97-AF65-F5344CB8AC3E}">
        <p14:creationId xmlns:p14="http://schemas.microsoft.com/office/powerpoint/2010/main" val="3425458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063" y="981941"/>
            <a:ext cx="3048000" cy="4229100"/>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165" y="981941"/>
            <a:ext cx="3048000" cy="4229100"/>
          </a:xfrm>
          <a:prstGeom prst="rect">
            <a:avLst/>
          </a:prstGeom>
        </p:spPr>
      </p:pic>
      <p:sp>
        <p:nvSpPr>
          <p:cNvPr id="5" name="직사각형 4"/>
          <p:cNvSpPr/>
          <p:nvPr/>
        </p:nvSpPr>
        <p:spPr>
          <a:xfrm>
            <a:off x="1511877" y="52889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Draw an eye design on your paper. </a:t>
            </a:r>
            <a:endParaRPr lang="ko-KR" altLang="en-US" dirty="0"/>
          </a:p>
        </p:txBody>
      </p:sp>
      <p:sp>
        <p:nvSpPr>
          <p:cNvPr id="7" name="직사각형 6"/>
          <p:cNvSpPr/>
          <p:nvPr/>
        </p:nvSpPr>
        <p:spPr>
          <a:xfrm>
            <a:off x="6883979" y="52889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Here are some different eye patterns. </a:t>
            </a:r>
            <a:endParaRPr lang="ko-KR" altLang="en-US" dirty="0"/>
          </a:p>
        </p:txBody>
      </p:sp>
    </p:spTree>
    <p:extLst>
      <p:ext uri="{BB962C8B-B14F-4D97-AF65-F5344CB8AC3E}">
        <p14:creationId xmlns:p14="http://schemas.microsoft.com/office/powerpoint/2010/main" val="306462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3" y="909204"/>
            <a:ext cx="3048000" cy="4229100"/>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337" y="909204"/>
            <a:ext cx="3048000" cy="4229100"/>
          </a:xfrm>
          <a:prstGeom prst="rect">
            <a:avLst/>
          </a:prstGeom>
        </p:spPr>
      </p:pic>
      <p:sp>
        <p:nvSpPr>
          <p:cNvPr id="5" name="직사각형 4"/>
          <p:cNvSpPr/>
          <p:nvPr/>
        </p:nvSpPr>
        <p:spPr>
          <a:xfrm>
            <a:off x="1626177" y="52889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Now, draw a nose.  </a:t>
            </a:r>
            <a:endParaRPr lang="ko-KR" altLang="en-US" dirty="0"/>
          </a:p>
        </p:txBody>
      </p:sp>
      <p:sp>
        <p:nvSpPr>
          <p:cNvPr id="7" name="직사각형 6"/>
          <p:cNvSpPr/>
          <p:nvPr/>
        </p:nvSpPr>
        <p:spPr>
          <a:xfrm>
            <a:off x="6915151" y="52889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Here are some different nose patterns. </a:t>
            </a:r>
            <a:endParaRPr lang="ko-KR" altLang="en-US" dirty="0"/>
          </a:p>
        </p:txBody>
      </p:sp>
    </p:spTree>
    <p:extLst>
      <p:ext uri="{BB962C8B-B14F-4D97-AF65-F5344CB8AC3E}">
        <p14:creationId xmlns:p14="http://schemas.microsoft.com/office/powerpoint/2010/main" val="27566918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9" y="919595"/>
            <a:ext cx="3048000" cy="4229100"/>
          </a:xfrm>
          <a:prstGeom prst="rect">
            <a:avLst/>
          </a:prstGeo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328" y="919595"/>
            <a:ext cx="3048000" cy="4229100"/>
          </a:xfrm>
          <a:prstGeom prst="rect">
            <a:avLst/>
          </a:prstGeom>
        </p:spPr>
      </p:pic>
      <p:sp>
        <p:nvSpPr>
          <p:cNvPr id="6" name="직사각형 5"/>
          <p:cNvSpPr/>
          <p:nvPr/>
        </p:nvSpPr>
        <p:spPr>
          <a:xfrm>
            <a:off x="1584613" y="52889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Now, draw a mouth.  </a:t>
            </a:r>
            <a:endParaRPr lang="ko-KR" altLang="en-US" dirty="0"/>
          </a:p>
        </p:txBody>
      </p:sp>
      <p:sp>
        <p:nvSpPr>
          <p:cNvPr id="8" name="직사각형 7"/>
          <p:cNvSpPr/>
          <p:nvPr/>
        </p:nvSpPr>
        <p:spPr>
          <a:xfrm>
            <a:off x="7154142" y="52889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Here are some different mouth patterns. </a:t>
            </a:r>
            <a:endParaRPr lang="ko-KR" altLang="en-US" dirty="0"/>
          </a:p>
        </p:txBody>
      </p:sp>
    </p:spTree>
    <p:extLst>
      <p:ext uri="{BB962C8B-B14F-4D97-AF65-F5344CB8AC3E}">
        <p14:creationId xmlns:p14="http://schemas.microsoft.com/office/powerpoint/2010/main" val="3435440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672" y="888422"/>
            <a:ext cx="3048000" cy="4229100"/>
          </a:xfrm>
          <a:prstGeom prst="rect">
            <a:avLst/>
          </a:prstGeom>
        </p:spPr>
      </p:pic>
      <p:sp>
        <p:nvSpPr>
          <p:cNvPr id="3" name="직사각형 2"/>
          <p:cNvSpPr/>
          <p:nvPr/>
        </p:nvSpPr>
        <p:spPr>
          <a:xfrm>
            <a:off x="358486" y="5195453"/>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Cut out the eye. </a:t>
            </a:r>
          </a:p>
          <a:p>
            <a:pPr algn="ctr"/>
            <a:r>
              <a:rPr lang="en-US" altLang="ko-KR" dirty="0" smtClean="0"/>
              <a:t>Paste it on the other paper (matching).</a:t>
            </a:r>
            <a:endParaRPr lang="ko-KR" altLang="en-US" dirty="0"/>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609" y="909204"/>
            <a:ext cx="3048000" cy="4229100"/>
          </a:xfrm>
          <a:prstGeom prst="rect">
            <a:avLst/>
          </a:prstGeom>
        </p:spPr>
      </p:pic>
      <p:sp>
        <p:nvSpPr>
          <p:cNvPr id="5" name="직사각형 4"/>
          <p:cNvSpPr/>
          <p:nvPr/>
        </p:nvSpPr>
        <p:spPr>
          <a:xfrm>
            <a:off x="4317423" y="52889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Cut out the nose. </a:t>
            </a:r>
          </a:p>
          <a:p>
            <a:pPr algn="ctr"/>
            <a:r>
              <a:rPr lang="en-US" altLang="ko-KR" dirty="0" smtClean="0"/>
              <a:t>Paste it on the other paper (matching).</a:t>
            </a:r>
            <a:endParaRPr lang="ko-KR" altLang="en-US" dirty="0"/>
          </a:p>
        </p:txBody>
      </p:sp>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546" y="888422"/>
            <a:ext cx="3048000" cy="4229100"/>
          </a:xfrm>
          <a:prstGeom prst="rect">
            <a:avLst/>
          </a:prstGeom>
        </p:spPr>
      </p:pic>
      <p:sp>
        <p:nvSpPr>
          <p:cNvPr id="7" name="직사각형 6"/>
          <p:cNvSpPr/>
          <p:nvPr/>
        </p:nvSpPr>
        <p:spPr>
          <a:xfrm>
            <a:off x="8276360" y="5257799"/>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Cut out the mouth. </a:t>
            </a:r>
          </a:p>
          <a:p>
            <a:pPr algn="ctr"/>
            <a:r>
              <a:rPr lang="en-US" altLang="ko-KR" dirty="0" smtClean="0"/>
              <a:t>Paste it on the other paper (matching).</a:t>
            </a:r>
            <a:endParaRPr lang="ko-KR" altLang="en-US" dirty="0"/>
          </a:p>
        </p:txBody>
      </p:sp>
    </p:spTree>
    <p:extLst>
      <p:ext uri="{BB962C8B-B14F-4D97-AF65-F5344CB8AC3E}">
        <p14:creationId xmlns:p14="http://schemas.microsoft.com/office/powerpoint/2010/main" val="3641976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6582"/>
            <a:ext cx="12354791" cy="8211184"/>
          </a:xfrm>
          <a:prstGeom prst="rect">
            <a:avLst/>
          </a:prstGeom>
        </p:spPr>
      </p:pic>
      <p:sp>
        <p:nvSpPr>
          <p:cNvPr id="3" name="직사각형 2"/>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 name="직사각형 3"/>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 name="직사각형 4"/>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393276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5"/>
                                        </p:tgtEl>
                                      </p:cBhvr>
                                    </p:animEffect>
                                    <p:set>
                                      <p:cBhvr>
                                        <p:cTn id="103" dur="1" fill="hold">
                                          <p:stCondLst>
                                            <p:cond delay="499"/>
                                          </p:stCondLst>
                                        </p:cTn>
                                        <p:tgtEl>
                                          <p:spTgt spid="35"/>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6"/>
                                        </p:tgtEl>
                                      </p:cBhvr>
                                    </p:animEffect>
                                    <p:set>
                                      <p:cBhvr>
                                        <p:cTn id="106" dur="1" fill="hold">
                                          <p:stCondLst>
                                            <p:cond delay="499"/>
                                          </p:stCondLst>
                                        </p:cTn>
                                        <p:tgtEl>
                                          <p:spTgt spid="36"/>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1"/>
                                        </p:tgtEl>
                                      </p:cBhvr>
                                    </p:animEffect>
                                    <p:set>
                                      <p:cBhvr>
                                        <p:cTn id="121" dur="1" fill="hold">
                                          <p:stCondLst>
                                            <p:cond delay="499"/>
                                          </p:stCondLst>
                                        </p:cTn>
                                        <p:tgtEl>
                                          <p:spTgt spid="41"/>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3"/>
                                        </p:tgtEl>
                                      </p:cBhvr>
                                    </p:animEffect>
                                    <p:set>
                                      <p:cBhvr>
                                        <p:cTn id="127" dur="1" fill="hold">
                                          <p:stCondLst>
                                            <p:cond delay="499"/>
                                          </p:stCondLst>
                                        </p:cTn>
                                        <p:tgtEl>
                                          <p:spTgt spid="43"/>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5"/>
                                        </p:tgtEl>
                                      </p:cBhvr>
                                    </p:animEffect>
                                    <p:set>
                                      <p:cBhvr>
                                        <p:cTn id="133" dur="1" fill="hold">
                                          <p:stCondLst>
                                            <p:cond delay="499"/>
                                          </p:stCondLst>
                                        </p:cTn>
                                        <p:tgtEl>
                                          <p:spTgt spid="45"/>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6"/>
                                        </p:tgtEl>
                                      </p:cBhvr>
                                    </p:animEffect>
                                    <p:set>
                                      <p:cBhvr>
                                        <p:cTn id="136" dur="1" fill="hold">
                                          <p:stCondLst>
                                            <p:cond delay="499"/>
                                          </p:stCondLst>
                                        </p:cTn>
                                        <p:tgtEl>
                                          <p:spTgt spid="46"/>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39"/>
                                        </p:tgtEl>
                                      </p:cBhvr>
                                    </p:animEffect>
                                    <p:set>
                                      <p:cBhvr>
                                        <p:cTn id="142" dur="1" fill="hold">
                                          <p:stCondLst>
                                            <p:cond delay="499"/>
                                          </p:stCondLst>
                                        </p:cTn>
                                        <p:tgtEl>
                                          <p:spTgt spid="39"/>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
                                        </p:tgtEl>
                                      </p:cBhvr>
                                    </p:animEffect>
                                    <p:set>
                                      <p:cBhvr>
                                        <p:cTn id="15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8" restart="whenNotActive" fill="hold" evtFilter="cancelBubble" nodeType="interactiveSeq">
                <p:stCondLst>
                  <p:cond evt="onClick" delay="0">
                    <p:tgtEl>
                      <p:spTgt spid="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6"/>
                                        </p:tgtEl>
                                      </p:cBhvr>
                                    </p:animEffect>
                                    <p:set>
                                      <p:cBhvr>
                                        <p:cTn id="16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4" restart="whenNotActive" fill="hold" evtFilter="cancelBubble" nodeType="interactiveSeq">
                <p:stCondLst>
                  <p:cond evt="onClick" delay="0">
                    <p:tgtEl>
                      <p:spTgt spid="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
                                        </p:tgtEl>
                                      </p:cBhvr>
                                    </p:animEffect>
                                    <p:set>
                                      <p:cBhvr>
                                        <p:cTn id="16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
                                        </p:tgtEl>
                                      </p:cBhvr>
                                    </p:animEffect>
                                    <p:set>
                                      <p:cBhvr>
                                        <p:cTn id="17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2" restart="whenNotActive" fill="hold" evtFilter="cancelBubble" nodeType="interactiveSeq">
                <p:stCondLst>
                  <p:cond evt="onClick" delay="0">
                    <p:tgtEl>
                      <p:spTgt spid="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0"/>
                                        </p:tgtEl>
                                      </p:cBhvr>
                                    </p:animEffect>
                                    <p:set>
                                      <p:cBhvr>
                                        <p:cTn id="18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8" restart="whenNotActive" fill="hold" evtFilter="cancelBubble" nodeType="interactiveSeq">
                <p:stCondLst>
                  <p:cond evt="onClick" delay="0">
                    <p:tgtEl>
                      <p:spTgt spid="1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4" restart="whenNotActive" fill="hold" evtFilter="cancelBubble" nodeType="interactiveSeq">
                <p:stCondLst>
                  <p:cond evt="onClick" delay="0">
                    <p:tgtEl>
                      <p:spTgt spid="12"/>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2"/>
                                        </p:tgtEl>
                                      </p:cBhvr>
                                    </p:animEffect>
                                    <p:set>
                                      <p:cBhvr>
                                        <p:cTn id="1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0" restart="whenNotActive" fill="hold" evtFilter="cancelBubble" nodeType="interactiveSeq">
                <p:stCondLst>
                  <p:cond evt="onClick" delay="0">
                    <p:tgtEl>
                      <p:spTgt spid="1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3"/>
                                        </p:tgtEl>
                                      </p:cBhvr>
                                    </p:animEffect>
                                    <p:set>
                                      <p:cBhvr>
                                        <p:cTn id="20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6" restart="whenNotActive" fill="hold" evtFilter="cancelBubble" nodeType="interactiveSeq">
                <p:stCondLst>
                  <p:cond evt="onClick" delay="0">
                    <p:tgtEl>
                      <p:spTgt spid="14"/>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2" restart="whenNotActive" fill="hold" evtFilter="cancelBubble" nodeType="interactiveSeq">
                <p:stCondLst>
                  <p:cond evt="onClick" delay="0">
                    <p:tgtEl>
                      <p:spTgt spid="15"/>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8" restart="whenNotActive" fill="hold" evtFilter="cancelBubble" nodeType="interactiveSeq">
                <p:stCondLst>
                  <p:cond evt="onClick" delay="0">
                    <p:tgtEl>
                      <p:spTgt spid="16"/>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6"/>
                                        </p:tgtEl>
                                      </p:cBhvr>
                                    </p:animEffect>
                                    <p:set>
                                      <p:cBhvr>
                                        <p:cTn id="2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4" restart="whenNotActive" fill="hold" evtFilter="cancelBubble" nodeType="interactiveSeq">
                <p:stCondLst>
                  <p:cond evt="onClick" delay="0">
                    <p:tgtEl>
                      <p:spTgt spid="1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7"/>
                                        </p:tgtEl>
                                      </p:cBhvr>
                                    </p:animEffect>
                                    <p:set>
                                      <p:cBhvr>
                                        <p:cTn id="2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0" restart="whenNotActive" fill="hold" evtFilter="cancelBubble" nodeType="interactiveSeq">
                <p:stCondLst>
                  <p:cond evt="onClick" delay="0">
                    <p:tgtEl>
                      <p:spTgt spid="18"/>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8"/>
                                        </p:tgtEl>
                                      </p:cBhvr>
                                    </p:animEffect>
                                    <p:set>
                                      <p:cBhvr>
                                        <p:cTn id="2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9"/>
                                        </p:tgtEl>
                                      </p:cBhvr>
                                    </p:animEffect>
                                    <p:set>
                                      <p:cBhvr>
                                        <p:cTn id="24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2" restart="whenNotActive" fill="hold" evtFilter="cancelBubble" nodeType="interactiveSeq">
                <p:stCondLst>
                  <p:cond evt="onClick" delay="0">
                    <p:tgtEl>
                      <p:spTgt spid="20"/>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0"/>
                                        </p:tgtEl>
                                      </p:cBhvr>
                                    </p:animEffect>
                                    <p:set>
                                      <p:cBhvr>
                                        <p:cTn id="24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8" restart="whenNotActive" fill="hold" evtFilter="cancelBubble" nodeType="interactiveSeq">
                <p:stCondLst>
                  <p:cond evt="onClick" delay="0">
                    <p:tgtEl>
                      <p:spTgt spid="21"/>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4" restart="whenNotActive" fill="hold" evtFilter="cancelBubble" nodeType="interactiveSeq">
                <p:stCondLst>
                  <p:cond evt="onClick" delay="0">
                    <p:tgtEl>
                      <p:spTgt spid="22"/>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2"/>
                                        </p:tgtEl>
                                      </p:cBhvr>
                                    </p:animEffect>
                                    <p:set>
                                      <p:cBhvr>
                                        <p:cTn id="2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0" restart="whenNotActive" fill="hold" evtFilter="cancelBubble" nodeType="interactiveSeq">
                <p:stCondLst>
                  <p:cond evt="onClick" delay="0">
                    <p:tgtEl>
                      <p:spTgt spid="23"/>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3"/>
                                        </p:tgtEl>
                                      </p:cBhvr>
                                    </p:animEffect>
                                    <p:set>
                                      <p:cBhvr>
                                        <p:cTn id="2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6" restart="whenNotActive" fill="hold" evtFilter="cancelBubble" nodeType="interactiveSeq">
                <p:stCondLst>
                  <p:cond evt="onClick" delay="0">
                    <p:tgtEl>
                      <p:spTgt spid="2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4"/>
                                        </p:tgtEl>
                                      </p:cBhvr>
                                    </p:animEffect>
                                    <p:set>
                                      <p:cBhvr>
                                        <p:cTn id="2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2" restart="whenNotActive" fill="hold" evtFilter="cancelBubble" nodeType="interactiveSeq">
                <p:stCondLst>
                  <p:cond evt="onClick" delay="0">
                    <p:tgtEl>
                      <p:spTgt spid="2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5"/>
                                        </p:tgtEl>
                                      </p:cBhvr>
                                    </p:animEffect>
                                    <p:set>
                                      <p:cBhvr>
                                        <p:cTn id="27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8" restart="whenNotActive" fill="hold" evtFilter="cancelBubble" nodeType="interactiveSeq">
                <p:stCondLst>
                  <p:cond evt="onClick" delay="0">
                    <p:tgtEl>
                      <p:spTgt spid="26"/>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6"/>
                                        </p:tgtEl>
                                      </p:cBhvr>
                                    </p:animEffect>
                                    <p:set>
                                      <p:cBhvr>
                                        <p:cTn id="2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4" restart="whenNotActive" fill="hold" evtFilter="cancelBubble" nodeType="interactiveSeq">
                <p:stCondLst>
                  <p:cond evt="onClick" delay="0">
                    <p:tgtEl>
                      <p:spTgt spid="2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7"/>
                                        </p:tgtEl>
                                      </p:cBhvr>
                                    </p:animEffect>
                                    <p:set>
                                      <p:cBhvr>
                                        <p:cTn id="28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0" restart="whenNotActive" fill="hold" evtFilter="cancelBubble" nodeType="interactiveSeq">
                <p:stCondLst>
                  <p:cond evt="onClick" delay="0">
                    <p:tgtEl>
                      <p:spTgt spid="28"/>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28"/>
                                        </p:tgtEl>
                                      </p:cBhvr>
                                    </p:animEffect>
                                    <p:set>
                                      <p:cBhvr>
                                        <p:cTn id="2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6" restart="whenNotActive" fill="hold" evtFilter="cancelBubble" nodeType="interactiveSeq">
                <p:stCondLst>
                  <p:cond evt="onClick" delay="0">
                    <p:tgtEl>
                      <p:spTgt spid="29"/>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29"/>
                                        </p:tgtEl>
                                      </p:cBhvr>
                                    </p:animEffect>
                                    <p:set>
                                      <p:cBhvr>
                                        <p:cTn id="30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2" restart="whenNotActive" fill="hold" evtFilter="cancelBubble" nodeType="interactiveSeq">
                <p:stCondLst>
                  <p:cond evt="onClick" delay="0">
                    <p:tgtEl>
                      <p:spTgt spid="3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0"/>
                                        </p:tgtEl>
                                      </p:cBhvr>
                                    </p:animEffect>
                                    <p:set>
                                      <p:cBhvr>
                                        <p:cTn id="30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8" restart="whenNotActive" fill="hold" evtFilter="cancelBubble" nodeType="interactiveSeq">
                <p:stCondLst>
                  <p:cond evt="onClick" delay="0">
                    <p:tgtEl>
                      <p:spTgt spid="31"/>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1"/>
                                        </p:tgtEl>
                                      </p:cBhvr>
                                    </p:animEffect>
                                    <p:set>
                                      <p:cBhvr>
                                        <p:cTn id="3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4" restart="whenNotActive" fill="hold" evtFilter="cancelBubble" nodeType="interactiveSeq">
                <p:stCondLst>
                  <p:cond evt="onClick" delay="0">
                    <p:tgtEl>
                      <p:spTgt spid="3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2"/>
                                        </p:tgtEl>
                                      </p:cBhvr>
                                    </p:animEffect>
                                    <p:set>
                                      <p:cBhvr>
                                        <p:cTn id="3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0" restart="whenNotActive" fill="hold" evtFilter="cancelBubble" nodeType="interactiveSeq">
                <p:stCondLst>
                  <p:cond evt="onClick" delay="0">
                    <p:tgtEl>
                      <p:spTgt spid="33"/>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3"/>
                                        </p:tgtEl>
                                      </p:cBhvr>
                                    </p:animEffect>
                                    <p:set>
                                      <p:cBhvr>
                                        <p:cTn id="3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6" restart="whenNotActive" fill="hold" evtFilter="cancelBubble" nodeType="interactiveSeq">
                <p:stCondLst>
                  <p:cond evt="onClick" delay="0">
                    <p:tgtEl>
                      <p:spTgt spid="34"/>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4"/>
                                        </p:tgtEl>
                                      </p:cBhvr>
                                    </p:animEffect>
                                    <p:set>
                                      <p:cBhvr>
                                        <p:cTn id="3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32" restart="whenNotActive" fill="hold" evtFilter="cancelBubble" nodeType="interactiveSeq">
                <p:stCondLst>
                  <p:cond evt="onClick" delay="0">
                    <p:tgtEl>
                      <p:spTgt spid="3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5"/>
                                        </p:tgtEl>
                                      </p:cBhvr>
                                    </p:animEffect>
                                    <p:set>
                                      <p:cBhvr>
                                        <p:cTn id="3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38" restart="whenNotActive" fill="hold" evtFilter="cancelBubble" nodeType="interactiveSeq">
                <p:stCondLst>
                  <p:cond evt="onClick" delay="0">
                    <p:tgtEl>
                      <p:spTgt spid="36"/>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6"/>
                                        </p:tgtEl>
                                      </p:cBhvr>
                                    </p:animEffect>
                                    <p:set>
                                      <p:cBhvr>
                                        <p:cTn id="3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4" restart="whenNotActive" fill="hold" evtFilter="cancelBubble" nodeType="interactiveSeq">
                <p:stCondLst>
                  <p:cond evt="onClick" delay="0">
                    <p:tgtEl>
                      <p:spTgt spid="37"/>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7"/>
                                        </p:tgtEl>
                                      </p:cBhvr>
                                    </p:animEffect>
                                    <p:set>
                                      <p:cBhvr>
                                        <p:cTn id="3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50" restart="whenNotActive" fill="hold" evtFilter="cancelBubble" nodeType="interactiveSeq">
                <p:stCondLst>
                  <p:cond evt="onClick" delay="0">
                    <p:tgtEl>
                      <p:spTgt spid="38"/>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38"/>
                                        </p:tgtEl>
                                      </p:cBhvr>
                                    </p:animEffect>
                                    <p:set>
                                      <p:cBhvr>
                                        <p:cTn id="3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6" restart="whenNotActive" fill="hold" evtFilter="cancelBubble" nodeType="interactiveSeq">
                <p:stCondLst>
                  <p:cond evt="onClick" delay="0">
                    <p:tgtEl>
                      <p:spTgt spid="39"/>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39"/>
                                        </p:tgtEl>
                                      </p:cBhvr>
                                    </p:animEffect>
                                    <p:set>
                                      <p:cBhvr>
                                        <p:cTn id="3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62" restart="whenNotActive" fill="hold" evtFilter="cancelBubble" nodeType="interactiveSeq">
                <p:stCondLst>
                  <p:cond evt="onClick" delay="0">
                    <p:tgtEl>
                      <p:spTgt spid="40"/>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0"/>
                                        </p:tgtEl>
                                      </p:cBhvr>
                                    </p:animEffect>
                                    <p:set>
                                      <p:cBhvr>
                                        <p:cTn id="36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8" restart="whenNotActive" fill="hold" evtFilter="cancelBubble" nodeType="interactiveSeq">
                <p:stCondLst>
                  <p:cond evt="onClick" delay="0">
                    <p:tgtEl>
                      <p:spTgt spid="41"/>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1"/>
                                        </p:tgtEl>
                                      </p:cBhvr>
                                    </p:animEffect>
                                    <p:set>
                                      <p:cBhvr>
                                        <p:cTn id="3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4" restart="whenNotActive" fill="hold" evtFilter="cancelBubble" nodeType="interactiveSeq">
                <p:stCondLst>
                  <p:cond evt="onClick" delay="0">
                    <p:tgtEl>
                      <p:spTgt spid="42"/>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2"/>
                                        </p:tgtEl>
                                      </p:cBhvr>
                                    </p:animEffect>
                                    <p:set>
                                      <p:cBhvr>
                                        <p:cTn id="37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0" restart="whenNotActive" fill="hold" evtFilter="cancelBubble" nodeType="interactiveSeq">
                <p:stCondLst>
                  <p:cond evt="onClick" delay="0">
                    <p:tgtEl>
                      <p:spTgt spid="43"/>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3"/>
                                        </p:tgtEl>
                                      </p:cBhvr>
                                    </p:animEffect>
                                    <p:set>
                                      <p:cBhvr>
                                        <p:cTn id="38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6" restart="whenNotActive" fill="hold" evtFilter="cancelBubble" nodeType="interactiveSeq">
                <p:stCondLst>
                  <p:cond evt="onClick" delay="0">
                    <p:tgtEl>
                      <p:spTgt spid="44"/>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4"/>
                                        </p:tgtEl>
                                      </p:cBhvr>
                                    </p:animEffect>
                                    <p:set>
                                      <p:cBhvr>
                                        <p:cTn id="39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92" restart="whenNotActive" fill="hold" evtFilter="cancelBubble" nodeType="interactiveSeq">
                <p:stCondLst>
                  <p:cond evt="onClick" delay="0">
                    <p:tgtEl>
                      <p:spTgt spid="45"/>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5"/>
                                        </p:tgtEl>
                                      </p:cBhvr>
                                    </p:animEffect>
                                    <p:set>
                                      <p:cBhvr>
                                        <p:cTn id="39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98" restart="whenNotActive" fill="hold" evtFilter="cancelBubble" nodeType="interactiveSeq">
                <p:stCondLst>
                  <p:cond evt="onClick" delay="0">
                    <p:tgtEl>
                      <p:spTgt spid="46"/>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6"/>
                                        </p:tgtEl>
                                      </p:cBhvr>
                                    </p:animEffect>
                                    <p:set>
                                      <p:cBhvr>
                                        <p:cTn id="40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04" restart="whenNotActive" fill="hold" evtFilter="cancelBubble" nodeType="interactiveSeq">
                <p:stCondLst>
                  <p:cond evt="onClick" delay="0">
                    <p:tgtEl>
                      <p:spTgt spid="47"/>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7"/>
                                        </p:tgtEl>
                                      </p:cBhvr>
                                    </p:animEffect>
                                    <p:set>
                                      <p:cBhvr>
                                        <p:cTn id="4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228849" y="51746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Now, draw a face.  </a:t>
            </a:r>
            <a:endParaRPr lang="ko-KR" altLang="en-US" dirty="0"/>
          </a:p>
        </p:txBody>
      </p:sp>
      <p:sp>
        <p:nvSpPr>
          <p:cNvPr id="3" name="직사각형 2"/>
          <p:cNvSpPr/>
          <p:nvPr/>
        </p:nvSpPr>
        <p:spPr>
          <a:xfrm>
            <a:off x="6312477" y="51746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Cut out the face. </a:t>
            </a:r>
          </a:p>
          <a:p>
            <a:pPr algn="ctr"/>
            <a:r>
              <a:rPr lang="en-US" altLang="ko-KR" dirty="0" smtClean="0"/>
              <a:t>Paste it on the other paper (matching).</a:t>
            </a:r>
            <a:endParaRPr lang="ko-KR" altLang="en-US" dirty="0"/>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35" y="680604"/>
            <a:ext cx="3048000" cy="4229100"/>
          </a:xfrm>
          <a:prstGeom prst="rect">
            <a:avLst/>
          </a:prstGeom>
        </p:spPr>
      </p:pic>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663" y="680604"/>
            <a:ext cx="3048000" cy="4229100"/>
          </a:xfrm>
          <a:prstGeom prst="rect">
            <a:avLst/>
          </a:prstGeom>
        </p:spPr>
      </p:pic>
    </p:spTree>
    <p:extLst>
      <p:ext uri="{BB962C8B-B14F-4D97-AF65-F5344CB8AC3E}">
        <p14:creationId xmlns:p14="http://schemas.microsoft.com/office/powerpoint/2010/main" val="4774964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35" y="670213"/>
            <a:ext cx="3048000" cy="4229100"/>
          </a:xfrm>
          <a:prstGeom prst="rect">
            <a:avLst/>
          </a:prstGeom>
        </p:spPr>
      </p:pic>
      <p:sp>
        <p:nvSpPr>
          <p:cNvPr id="3" name="직사각형 2"/>
          <p:cNvSpPr/>
          <p:nvPr/>
        </p:nvSpPr>
        <p:spPr>
          <a:xfrm>
            <a:off x="2228849" y="51746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Draw some details.  </a:t>
            </a:r>
            <a:endParaRPr lang="ko-KR" altLang="en-US" dirty="0"/>
          </a:p>
        </p:txBody>
      </p:sp>
      <p:sp>
        <p:nvSpPr>
          <p:cNvPr id="4" name="직사각형 3"/>
          <p:cNvSpPr/>
          <p:nvPr/>
        </p:nvSpPr>
        <p:spPr>
          <a:xfrm>
            <a:off x="6312477" y="51746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Cut out the details. </a:t>
            </a:r>
          </a:p>
          <a:p>
            <a:pPr algn="ctr"/>
            <a:r>
              <a:rPr lang="en-US" altLang="ko-KR" dirty="0" smtClean="0"/>
              <a:t>Paste it on the other paper (matching).</a:t>
            </a:r>
            <a:endParaRPr lang="ko-KR" altLang="en-US" dirty="0"/>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663" y="670213"/>
            <a:ext cx="3048000" cy="4229100"/>
          </a:xfrm>
          <a:prstGeom prst="rect">
            <a:avLst/>
          </a:prstGeom>
        </p:spPr>
      </p:pic>
    </p:spTree>
    <p:extLst>
      <p:ext uri="{BB962C8B-B14F-4D97-AF65-F5344CB8AC3E}">
        <p14:creationId xmlns:p14="http://schemas.microsoft.com/office/powerpoint/2010/main" val="18328497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228849" y="51746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Draw some hair.  </a:t>
            </a:r>
            <a:endParaRPr lang="ko-KR" altLang="en-US" dirty="0"/>
          </a:p>
        </p:txBody>
      </p:sp>
      <p:sp>
        <p:nvSpPr>
          <p:cNvPr id="4" name="직사각형 3"/>
          <p:cNvSpPr/>
          <p:nvPr/>
        </p:nvSpPr>
        <p:spPr>
          <a:xfrm>
            <a:off x="6312477" y="51746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Cut out the hair. </a:t>
            </a:r>
          </a:p>
          <a:p>
            <a:pPr algn="ctr"/>
            <a:r>
              <a:rPr lang="en-US" altLang="ko-KR" dirty="0" smtClean="0"/>
              <a:t>Paste it on the other paper (matching).</a:t>
            </a:r>
            <a:endParaRPr lang="ko-KR" altLang="en-US" dirty="0"/>
          </a:p>
        </p:txBody>
      </p:sp>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35" y="659823"/>
            <a:ext cx="3048000" cy="4229100"/>
          </a:xfrm>
          <a:prstGeom prst="rect">
            <a:avLst/>
          </a:prstGeom>
        </p:spPr>
      </p:pic>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663" y="659823"/>
            <a:ext cx="3048000" cy="4229100"/>
          </a:xfrm>
          <a:prstGeom prst="rect">
            <a:avLst/>
          </a:prstGeom>
        </p:spPr>
      </p:pic>
    </p:spTree>
    <p:extLst>
      <p:ext uri="{BB962C8B-B14F-4D97-AF65-F5344CB8AC3E}">
        <p14:creationId xmlns:p14="http://schemas.microsoft.com/office/powerpoint/2010/main" val="2005854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73" y="867642"/>
            <a:ext cx="3048000" cy="4229100"/>
          </a:xfrm>
          <a:prstGeom prst="rect">
            <a:avLst/>
          </a:prstGeom>
        </p:spPr>
      </p:pic>
      <p:sp>
        <p:nvSpPr>
          <p:cNvPr id="3" name="직사각형 2"/>
          <p:cNvSpPr/>
          <p:nvPr/>
        </p:nvSpPr>
        <p:spPr>
          <a:xfrm>
            <a:off x="4358987" y="5403272"/>
            <a:ext cx="3536372" cy="13300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Paste the rest of the mask. </a:t>
            </a:r>
            <a:br>
              <a:rPr lang="en-US" altLang="ko-KR" dirty="0" smtClean="0"/>
            </a:br>
            <a:r>
              <a:rPr lang="en-US" altLang="ko-KR" dirty="0" smtClean="0"/>
              <a:t>(You are finished!)</a:t>
            </a:r>
            <a:endParaRPr lang="ko-KR" altLang="en-US" dirty="0"/>
          </a:p>
        </p:txBody>
      </p:sp>
    </p:spTree>
    <p:extLst>
      <p:ext uri="{BB962C8B-B14F-4D97-AF65-F5344CB8AC3E}">
        <p14:creationId xmlns:p14="http://schemas.microsoft.com/office/powerpoint/2010/main" val="3574489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876"/>
            <a:ext cx="12192000" cy="8121748"/>
          </a:xfrm>
          <a:prstGeom prst="rect">
            <a:avLst/>
          </a:prstGeom>
        </p:spPr>
      </p:pic>
      <p:sp>
        <p:nvSpPr>
          <p:cNvPr id="3" name="직사각형 2"/>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 name="직사각형 3"/>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 name="직사각형 4"/>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356946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5"/>
                                        </p:tgtEl>
                                      </p:cBhvr>
                                    </p:animEffect>
                                    <p:set>
                                      <p:cBhvr>
                                        <p:cTn id="103" dur="1" fill="hold">
                                          <p:stCondLst>
                                            <p:cond delay="499"/>
                                          </p:stCondLst>
                                        </p:cTn>
                                        <p:tgtEl>
                                          <p:spTgt spid="35"/>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6"/>
                                        </p:tgtEl>
                                      </p:cBhvr>
                                    </p:animEffect>
                                    <p:set>
                                      <p:cBhvr>
                                        <p:cTn id="106" dur="1" fill="hold">
                                          <p:stCondLst>
                                            <p:cond delay="499"/>
                                          </p:stCondLst>
                                        </p:cTn>
                                        <p:tgtEl>
                                          <p:spTgt spid="36"/>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1"/>
                                        </p:tgtEl>
                                      </p:cBhvr>
                                    </p:animEffect>
                                    <p:set>
                                      <p:cBhvr>
                                        <p:cTn id="121" dur="1" fill="hold">
                                          <p:stCondLst>
                                            <p:cond delay="499"/>
                                          </p:stCondLst>
                                        </p:cTn>
                                        <p:tgtEl>
                                          <p:spTgt spid="41"/>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3"/>
                                        </p:tgtEl>
                                      </p:cBhvr>
                                    </p:animEffect>
                                    <p:set>
                                      <p:cBhvr>
                                        <p:cTn id="127" dur="1" fill="hold">
                                          <p:stCondLst>
                                            <p:cond delay="499"/>
                                          </p:stCondLst>
                                        </p:cTn>
                                        <p:tgtEl>
                                          <p:spTgt spid="43"/>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5"/>
                                        </p:tgtEl>
                                      </p:cBhvr>
                                    </p:animEffect>
                                    <p:set>
                                      <p:cBhvr>
                                        <p:cTn id="133" dur="1" fill="hold">
                                          <p:stCondLst>
                                            <p:cond delay="499"/>
                                          </p:stCondLst>
                                        </p:cTn>
                                        <p:tgtEl>
                                          <p:spTgt spid="45"/>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6"/>
                                        </p:tgtEl>
                                      </p:cBhvr>
                                    </p:animEffect>
                                    <p:set>
                                      <p:cBhvr>
                                        <p:cTn id="136" dur="1" fill="hold">
                                          <p:stCondLst>
                                            <p:cond delay="499"/>
                                          </p:stCondLst>
                                        </p:cTn>
                                        <p:tgtEl>
                                          <p:spTgt spid="46"/>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39"/>
                                        </p:tgtEl>
                                      </p:cBhvr>
                                    </p:animEffect>
                                    <p:set>
                                      <p:cBhvr>
                                        <p:cTn id="142" dur="1" fill="hold">
                                          <p:stCondLst>
                                            <p:cond delay="499"/>
                                          </p:stCondLst>
                                        </p:cTn>
                                        <p:tgtEl>
                                          <p:spTgt spid="39"/>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
                                        </p:tgtEl>
                                      </p:cBhvr>
                                    </p:animEffect>
                                    <p:set>
                                      <p:cBhvr>
                                        <p:cTn id="15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8" restart="whenNotActive" fill="hold" evtFilter="cancelBubble" nodeType="interactiveSeq">
                <p:stCondLst>
                  <p:cond evt="onClick" delay="0">
                    <p:tgtEl>
                      <p:spTgt spid="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6"/>
                                        </p:tgtEl>
                                      </p:cBhvr>
                                    </p:animEffect>
                                    <p:set>
                                      <p:cBhvr>
                                        <p:cTn id="16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4" restart="whenNotActive" fill="hold" evtFilter="cancelBubble" nodeType="interactiveSeq">
                <p:stCondLst>
                  <p:cond evt="onClick" delay="0">
                    <p:tgtEl>
                      <p:spTgt spid="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
                                        </p:tgtEl>
                                      </p:cBhvr>
                                    </p:animEffect>
                                    <p:set>
                                      <p:cBhvr>
                                        <p:cTn id="16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
                                        </p:tgtEl>
                                      </p:cBhvr>
                                    </p:animEffect>
                                    <p:set>
                                      <p:cBhvr>
                                        <p:cTn id="17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2" restart="whenNotActive" fill="hold" evtFilter="cancelBubble" nodeType="interactiveSeq">
                <p:stCondLst>
                  <p:cond evt="onClick" delay="0">
                    <p:tgtEl>
                      <p:spTgt spid="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0"/>
                                        </p:tgtEl>
                                      </p:cBhvr>
                                    </p:animEffect>
                                    <p:set>
                                      <p:cBhvr>
                                        <p:cTn id="18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8" restart="whenNotActive" fill="hold" evtFilter="cancelBubble" nodeType="interactiveSeq">
                <p:stCondLst>
                  <p:cond evt="onClick" delay="0">
                    <p:tgtEl>
                      <p:spTgt spid="1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4" restart="whenNotActive" fill="hold" evtFilter="cancelBubble" nodeType="interactiveSeq">
                <p:stCondLst>
                  <p:cond evt="onClick" delay="0">
                    <p:tgtEl>
                      <p:spTgt spid="12"/>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2"/>
                                        </p:tgtEl>
                                      </p:cBhvr>
                                    </p:animEffect>
                                    <p:set>
                                      <p:cBhvr>
                                        <p:cTn id="1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0" restart="whenNotActive" fill="hold" evtFilter="cancelBubble" nodeType="interactiveSeq">
                <p:stCondLst>
                  <p:cond evt="onClick" delay="0">
                    <p:tgtEl>
                      <p:spTgt spid="1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3"/>
                                        </p:tgtEl>
                                      </p:cBhvr>
                                    </p:animEffect>
                                    <p:set>
                                      <p:cBhvr>
                                        <p:cTn id="20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6" restart="whenNotActive" fill="hold" evtFilter="cancelBubble" nodeType="interactiveSeq">
                <p:stCondLst>
                  <p:cond evt="onClick" delay="0">
                    <p:tgtEl>
                      <p:spTgt spid="14"/>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2" restart="whenNotActive" fill="hold" evtFilter="cancelBubble" nodeType="interactiveSeq">
                <p:stCondLst>
                  <p:cond evt="onClick" delay="0">
                    <p:tgtEl>
                      <p:spTgt spid="15"/>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8" restart="whenNotActive" fill="hold" evtFilter="cancelBubble" nodeType="interactiveSeq">
                <p:stCondLst>
                  <p:cond evt="onClick" delay="0">
                    <p:tgtEl>
                      <p:spTgt spid="16"/>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6"/>
                                        </p:tgtEl>
                                      </p:cBhvr>
                                    </p:animEffect>
                                    <p:set>
                                      <p:cBhvr>
                                        <p:cTn id="2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4" restart="whenNotActive" fill="hold" evtFilter="cancelBubble" nodeType="interactiveSeq">
                <p:stCondLst>
                  <p:cond evt="onClick" delay="0">
                    <p:tgtEl>
                      <p:spTgt spid="1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7"/>
                                        </p:tgtEl>
                                      </p:cBhvr>
                                    </p:animEffect>
                                    <p:set>
                                      <p:cBhvr>
                                        <p:cTn id="2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0" restart="whenNotActive" fill="hold" evtFilter="cancelBubble" nodeType="interactiveSeq">
                <p:stCondLst>
                  <p:cond evt="onClick" delay="0">
                    <p:tgtEl>
                      <p:spTgt spid="18"/>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8"/>
                                        </p:tgtEl>
                                      </p:cBhvr>
                                    </p:animEffect>
                                    <p:set>
                                      <p:cBhvr>
                                        <p:cTn id="2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9"/>
                                        </p:tgtEl>
                                      </p:cBhvr>
                                    </p:animEffect>
                                    <p:set>
                                      <p:cBhvr>
                                        <p:cTn id="24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2" restart="whenNotActive" fill="hold" evtFilter="cancelBubble" nodeType="interactiveSeq">
                <p:stCondLst>
                  <p:cond evt="onClick" delay="0">
                    <p:tgtEl>
                      <p:spTgt spid="20"/>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0"/>
                                        </p:tgtEl>
                                      </p:cBhvr>
                                    </p:animEffect>
                                    <p:set>
                                      <p:cBhvr>
                                        <p:cTn id="24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8" restart="whenNotActive" fill="hold" evtFilter="cancelBubble" nodeType="interactiveSeq">
                <p:stCondLst>
                  <p:cond evt="onClick" delay="0">
                    <p:tgtEl>
                      <p:spTgt spid="21"/>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4" restart="whenNotActive" fill="hold" evtFilter="cancelBubble" nodeType="interactiveSeq">
                <p:stCondLst>
                  <p:cond evt="onClick" delay="0">
                    <p:tgtEl>
                      <p:spTgt spid="22"/>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2"/>
                                        </p:tgtEl>
                                      </p:cBhvr>
                                    </p:animEffect>
                                    <p:set>
                                      <p:cBhvr>
                                        <p:cTn id="2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0" restart="whenNotActive" fill="hold" evtFilter="cancelBubble" nodeType="interactiveSeq">
                <p:stCondLst>
                  <p:cond evt="onClick" delay="0">
                    <p:tgtEl>
                      <p:spTgt spid="23"/>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3"/>
                                        </p:tgtEl>
                                      </p:cBhvr>
                                    </p:animEffect>
                                    <p:set>
                                      <p:cBhvr>
                                        <p:cTn id="2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6" restart="whenNotActive" fill="hold" evtFilter="cancelBubble" nodeType="interactiveSeq">
                <p:stCondLst>
                  <p:cond evt="onClick" delay="0">
                    <p:tgtEl>
                      <p:spTgt spid="2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4"/>
                                        </p:tgtEl>
                                      </p:cBhvr>
                                    </p:animEffect>
                                    <p:set>
                                      <p:cBhvr>
                                        <p:cTn id="2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2" restart="whenNotActive" fill="hold" evtFilter="cancelBubble" nodeType="interactiveSeq">
                <p:stCondLst>
                  <p:cond evt="onClick" delay="0">
                    <p:tgtEl>
                      <p:spTgt spid="2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5"/>
                                        </p:tgtEl>
                                      </p:cBhvr>
                                    </p:animEffect>
                                    <p:set>
                                      <p:cBhvr>
                                        <p:cTn id="27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8" restart="whenNotActive" fill="hold" evtFilter="cancelBubble" nodeType="interactiveSeq">
                <p:stCondLst>
                  <p:cond evt="onClick" delay="0">
                    <p:tgtEl>
                      <p:spTgt spid="26"/>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6"/>
                                        </p:tgtEl>
                                      </p:cBhvr>
                                    </p:animEffect>
                                    <p:set>
                                      <p:cBhvr>
                                        <p:cTn id="2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4" restart="whenNotActive" fill="hold" evtFilter="cancelBubble" nodeType="interactiveSeq">
                <p:stCondLst>
                  <p:cond evt="onClick" delay="0">
                    <p:tgtEl>
                      <p:spTgt spid="2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7"/>
                                        </p:tgtEl>
                                      </p:cBhvr>
                                    </p:animEffect>
                                    <p:set>
                                      <p:cBhvr>
                                        <p:cTn id="28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0" restart="whenNotActive" fill="hold" evtFilter="cancelBubble" nodeType="interactiveSeq">
                <p:stCondLst>
                  <p:cond evt="onClick" delay="0">
                    <p:tgtEl>
                      <p:spTgt spid="28"/>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28"/>
                                        </p:tgtEl>
                                      </p:cBhvr>
                                    </p:animEffect>
                                    <p:set>
                                      <p:cBhvr>
                                        <p:cTn id="2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6" restart="whenNotActive" fill="hold" evtFilter="cancelBubble" nodeType="interactiveSeq">
                <p:stCondLst>
                  <p:cond evt="onClick" delay="0">
                    <p:tgtEl>
                      <p:spTgt spid="29"/>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29"/>
                                        </p:tgtEl>
                                      </p:cBhvr>
                                    </p:animEffect>
                                    <p:set>
                                      <p:cBhvr>
                                        <p:cTn id="30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2" restart="whenNotActive" fill="hold" evtFilter="cancelBubble" nodeType="interactiveSeq">
                <p:stCondLst>
                  <p:cond evt="onClick" delay="0">
                    <p:tgtEl>
                      <p:spTgt spid="3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0"/>
                                        </p:tgtEl>
                                      </p:cBhvr>
                                    </p:animEffect>
                                    <p:set>
                                      <p:cBhvr>
                                        <p:cTn id="30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8" restart="whenNotActive" fill="hold" evtFilter="cancelBubble" nodeType="interactiveSeq">
                <p:stCondLst>
                  <p:cond evt="onClick" delay="0">
                    <p:tgtEl>
                      <p:spTgt spid="31"/>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1"/>
                                        </p:tgtEl>
                                      </p:cBhvr>
                                    </p:animEffect>
                                    <p:set>
                                      <p:cBhvr>
                                        <p:cTn id="3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4" restart="whenNotActive" fill="hold" evtFilter="cancelBubble" nodeType="interactiveSeq">
                <p:stCondLst>
                  <p:cond evt="onClick" delay="0">
                    <p:tgtEl>
                      <p:spTgt spid="3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2"/>
                                        </p:tgtEl>
                                      </p:cBhvr>
                                    </p:animEffect>
                                    <p:set>
                                      <p:cBhvr>
                                        <p:cTn id="3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0" restart="whenNotActive" fill="hold" evtFilter="cancelBubble" nodeType="interactiveSeq">
                <p:stCondLst>
                  <p:cond evt="onClick" delay="0">
                    <p:tgtEl>
                      <p:spTgt spid="33"/>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3"/>
                                        </p:tgtEl>
                                      </p:cBhvr>
                                    </p:animEffect>
                                    <p:set>
                                      <p:cBhvr>
                                        <p:cTn id="3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6" restart="whenNotActive" fill="hold" evtFilter="cancelBubble" nodeType="interactiveSeq">
                <p:stCondLst>
                  <p:cond evt="onClick" delay="0">
                    <p:tgtEl>
                      <p:spTgt spid="34"/>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4"/>
                                        </p:tgtEl>
                                      </p:cBhvr>
                                    </p:animEffect>
                                    <p:set>
                                      <p:cBhvr>
                                        <p:cTn id="3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32" restart="whenNotActive" fill="hold" evtFilter="cancelBubble" nodeType="interactiveSeq">
                <p:stCondLst>
                  <p:cond evt="onClick" delay="0">
                    <p:tgtEl>
                      <p:spTgt spid="3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5"/>
                                        </p:tgtEl>
                                      </p:cBhvr>
                                    </p:animEffect>
                                    <p:set>
                                      <p:cBhvr>
                                        <p:cTn id="3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38" restart="whenNotActive" fill="hold" evtFilter="cancelBubble" nodeType="interactiveSeq">
                <p:stCondLst>
                  <p:cond evt="onClick" delay="0">
                    <p:tgtEl>
                      <p:spTgt spid="36"/>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6"/>
                                        </p:tgtEl>
                                      </p:cBhvr>
                                    </p:animEffect>
                                    <p:set>
                                      <p:cBhvr>
                                        <p:cTn id="3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4" restart="whenNotActive" fill="hold" evtFilter="cancelBubble" nodeType="interactiveSeq">
                <p:stCondLst>
                  <p:cond evt="onClick" delay="0">
                    <p:tgtEl>
                      <p:spTgt spid="37"/>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7"/>
                                        </p:tgtEl>
                                      </p:cBhvr>
                                    </p:animEffect>
                                    <p:set>
                                      <p:cBhvr>
                                        <p:cTn id="3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50" restart="whenNotActive" fill="hold" evtFilter="cancelBubble" nodeType="interactiveSeq">
                <p:stCondLst>
                  <p:cond evt="onClick" delay="0">
                    <p:tgtEl>
                      <p:spTgt spid="38"/>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38"/>
                                        </p:tgtEl>
                                      </p:cBhvr>
                                    </p:animEffect>
                                    <p:set>
                                      <p:cBhvr>
                                        <p:cTn id="3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6" restart="whenNotActive" fill="hold" evtFilter="cancelBubble" nodeType="interactiveSeq">
                <p:stCondLst>
                  <p:cond evt="onClick" delay="0">
                    <p:tgtEl>
                      <p:spTgt spid="39"/>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39"/>
                                        </p:tgtEl>
                                      </p:cBhvr>
                                    </p:animEffect>
                                    <p:set>
                                      <p:cBhvr>
                                        <p:cTn id="3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62" restart="whenNotActive" fill="hold" evtFilter="cancelBubble" nodeType="interactiveSeq">
                <p:stCondLst>
                  <p:cond evt="onClick" delay="0">
                    <p:tgtEl>
                      <p:spTgt spid="40"/>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0"/>
                                        </p:tgtEl>
                                      </p:cBhvr>
                                    </p:animEffect>
                                    <p:set>
                                      <p:cBhvr>
                                        <p:cTn id="36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8" restart="whenNotActive" fill="hold" evtFilter="cancelBubble" nodeType="interactiveSeq">
                <p:stCondLst>
                  <p:cond evt="onClick" delay="0">
                    <p:tgtEl>
                      <p:spTgt spid="41"/>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1"/>
                                        </p:tgtEl>
                                      </p:cBhvr>
                                    </p:animEffect>
                                    <p:set>
                                      <p:cBhvr>
                                        <p:cTn id="3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4" restart="whenNotActive" fill="hold" evtFilter="cancelBubble" nodeType="interactiveSeq">
                <p:stCondLst>
                  <p:cond evt="onClick" delay="0">
                    <p:tgtEl>
                      <p:spTgt spid="42"/>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2"/>
                                        </p:tgtEl>
                                      </p:cBhvr>
                                    </p:animEffect>
                                    <p:set>
                                      <p:cBhvr>
                                        <p:cTn id="37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0" restart="whenNotActive" fill="hold" evtFilter="cancelBubble" nodeType="interactiveSeq">
                <p:stCondLst>
                  <p:cond evt="onClick" delay="0">
                    <p:tgtEl>
                      <p:spTgt spid="43"/>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3"/>
                                        </p:tgtEl>
                                      </p:cBhvr>
                                    </p:animEffect>
                                    <p:set>
                                      <p:cBhvr>
                                        <p:cTn id="38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6" restart="whenNotActive" fill="hold" evtFilter="cancelBubble" nodeType="interactiveSeq">
                <p:stCondLst>
                  <p:cond evt="onClick" delay="0">
                    <p:tgtEl>
                      <p:spTgt spid="44"/>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4"/>
                                        </p:tgtEl>
                                      </p:cBhvr>
                                    </p:animEffect>
                                    <p:set>
                                      <p:cBhvr>
                                        <p:cTn id="39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92" restart="whenNotActive" fill="hold" evtFilter="cancelBubble" nodeType="interactiveSeq">
                <p:stCondLst>
                  <p:cond evt="onClick" delay="0">
                    <p:tgtEl>
                      <p:spTgt spid="45"/>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5"/>
                                        </p:tgtEl>
                                      </p:cBhvr>
                                    </p:animEffect>
                                    <p:set>
                                      <p:cBhvr>
                                        <p:cTn id="39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98" restart="whenNotActive" fill="hold" evtFilter="cancelBubble" nodeType="interactiveSeq">
                <p:stCondLst>
                  <p:cond evt="onClick" delay="0">
                    <p:tgtEl>
                      <p:spTgt spid="46"/>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6"/>
                                        </p:tgtEl>
                                      </p:cBhvr>
                                    </p:animEffect>
                                    <p:set>
                                      <p:cBhvr>
                                        <p:cTn id="40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04" restart="whenNotActive" fill="hold" evtFilter="cancelBubble" nodeType="interactiveSeq">
                <p:stCondLst>
                  <p:cond evt="onClick" delay="0">
                    <p:tgtEl>
                      <p:spTgt spid="47"/>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7"/>
                                        </p:tgtEl>
                                      </p:cBhvr>
                                    </p:animEffect>
                                    <p:set>
                                      <p:cBhvr>
                                        <p:cTn id="4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2206"/>
            <a:ext cx="12192000" cy="7710206"/>
          </a:xfrm>
          <a:prstGeom prst="rect">
            <a:avLst/>
          </a:prstGeom>
        </p:spPr>
      </p:pic>
      <p:sp>
        <p:nvSpPr>
          <p:cNvPr id="3" name="직사각형 2"/>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 name="직사각형 3"/>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 name="직사각형 4"/>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4270137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5"/>
                                        </p:tgtEl>
                                      </p:cBhvr>
                                    </p:animEffect>
                                    <p:set>
                                      <p:cBhvr>
                                        <p:cTn id="103" dur="1" fill="hold">
                                          <p:stCondLst>
                                            <p:cond delay="499"/>
                                          </p:stCondLst>
                                        </p:cTn>
                                        <p:tgtEl>
                                          <p:spTgt spid="35"/>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6"/>
                                        </p:tgtEl>
                                      </p:cBhvr>
                                    </p:animEffect>
                                    <p:set>
                                      <p:cBhvr>
                                        <p:cTn id="106" dur="1" fill="hold">
                                          <p:stCondLst>
                                            <p:cond delay="499"/>
                                          </p:stCondLst>
                                        </p:cTn>
                                        <p:tgtEl>
                                          <p:spTgt spid="36"/>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1"/>
                                        </p:tgtEl>
                                      </p:cBhvr>
                                    </p:animEffect>
                                    <p:set>
                                      <p:cBhvr>
                                        <p:cTn id="121" dur="1" fill="hold">
                                          <p:stCondLst>
                                            <p:cond delay="499"/>
                                          </p:stCondLst>
                                        </p:cTn>
                                        <p:tgtEl>
                                          <p:spTgt spid="41"/>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3"/>
                                        </p:tgtEl>
                                      </p:cBhvr>
                                    </p:animEffect>
                                    <p:set>
                                      <p:cBhvr>
                                        <p:cTn id="127" dur="1" fill="hold">
                                          <p:stCondLst>
                                            <p:cond delay="499"/>
                                          </p:stCondLst>
                                        </p:cTn>
                                        <p:tgtEl>
                                          <p:spTgt spid="43"/>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5"/>
                                        </p:tgtEl>
                                      </p:cBhvr>
                                    </p:animEffect>
                                    <p:set>
                                      <p:cBhvr>
                                        <p:cTn id="133" dur="1" fill="hold">
                                          <p:stCondLst>
                                            <p:cond delay="499"/>
                                          </p:stCondLst>
                                        </p:cTn>
                                        <p:tgtEl>
                                          <p:spTgt spid="45"/>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6"/>
                                        </p:tgtEl>
                                      </p:cBhvr>
                                    </p:animEffect>
                                    <p:set>
                                      <p:cBhvr>
                                        <p:cTn id="136" dur="1" fill="hold">
                                          <p:stCondLst>
                                            <p:cond delay="499"/>
                                          </p:stCondLst>
                                        </p:cTn>
                                        <p:tgtEl>
                                          <p:spTgt spid="46"/>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39"/>
                                        </p:tgtEl>
                                      </p:cBhvr>
                                    </p:animEffect>
                                    <p:set>
                                      <p:cBhvr>
                                        <p:cTn id="142" dur="1" fill="hold">
                                          <p:stCondLst>
                                            <p:cond delay="499"/>
                                          </p:stCondLst>
                                        </p:cTn>
                                        <p:tgtEl>
                                          <p:spTgt spid="39"/>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
                                        </p:tgtEl>
                                      </p:cBhvr>
                                    </p:animEffect>
                                    <p:set>
                                      <p:cBhvr>
                                        <p:cTn id="15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8" restart="whenNotActive" fill="hold" evtFilter="cancelBubble" nodeType="interactiveSeq">
                <p:stCondLst>
                  <p:cond evt="onClick" delay="0">
                    <p:tgtEl>
                      <p:spTgt spid="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6"/>
                                        </p:tgtEl>
                                      </p:cBhvr>
                                    </p:animEffect>
                                    <p:set>
                                      <p:cBhvr>
                                        <p:cTn id="16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4" restart="whenNotActive" fill="hold" evtFilter="cancelBubble" nodeType="interactiveSeq">
                <p:stCondLst>
                  <p:cond evt="onClick" delay="0">
                    <p:tgtEl>
                      <p:spTgt spid="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
                                        </p:tgtEl>
                                      </p:cBhvr>
                                    </p:animEffect>
                                    <p:set>
                                      <p:cBhvr>
                                        <p:cTn id="16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
                                        </p:tgtEl>
                                      </p:cBhvr>
                                    </p:animEffect>
                                    <p:set>
                                      <p:cBhvr>
                                        <p:cTn id="17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2" restart="whenNotActive" fill="hold" evtFilter="cancelBubble" nodeType="interactiveSeq">
                <p:stCondLst>
                  <p:cond evt="onClick" delay="0">
                    <p:tgtEl>
                      <p:spTgt spid="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0"/>
                                        </p:tgtEl>
                                      </p:cBhvr>
                                    </p:animEffect>
                                    <p:set>
                                      <p:cBhvr>
                                        <p:cTn id="18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8" restart="whenNotActive" fill="hold" evtFilter="cancelBubble" nodeType="interactiveSeq">
                <p:stCondLst>
                  <p:cond evt="onClick" delay="0">
                    <p:tgtEl>
                      <p:spTgt spid="1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4" restart="whenNotActive" fill="hold" evtFilter="cancelBubble" nodeType="interactiveSeq">
                <p:stCondLst>
                  <p:cond evt="onClick" delay="0">
                    <p:tgtEl>
                      <p:spTgt spid="12"/>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2"/>
                                        </p:tgtEl>
                                      </p:cBhvr>
                                    </p:animEffect>
                                    <p:set>
                                      <p:cBhvr>
                                        <p:cTn id="1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0" restart="whenNotActive" fill="hold" evtFilter="cancelBubble" nodeType="interactiveSeq">
                <p:stCondLst>
                  <p:cond evt="onClick" delay="0">
                    <p:tgtEl>
                      <p:spTgt spid="1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3"/>
                                        </p:tgtEl>
                                      </p:cBhvr>
                                    </p:animEffect>
                                    <p:set>
                                      <p:cBhvr>
                                        <p:cTn id="20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6" restart="whenNotActive" fill="hold" evtFilter="cancelBubble" nodeType="interactiveSeq">
                <p:stCondLst>
                  <p:cond evt="onClick" delay="0">
                    <p:tgtEl>
                      <p:spTgt spid="14"/>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2" restart="whenNotActive" fill="hold" evtFilter="cancelBubble" nodeType="interactiveSeq">
                <p:stCondLst>
                  <p:cond evt="onClick" delay="0">
                    <p:tgtEl>
                      <p:spTgt spid="15"/>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8" restart="whenNotActive" fill="hold" evtFilter="cancelBubble" nodeType="interactiveSeq">
                <p:stCondLst>
                  <p:cond evt="onClick" delay="0">
                    <p:tgtEl>
                      <p:spTgt spid="16"/>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6"/>
                                        </p:tgtEl>
                                      </p:cBhvr>
                                    </p:animEffect>
                                    <p:set>
                                      <p:cBhvr>
                                        <p:cTn id="2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4" restart="whenNotActive" fill="hold" evtFilter="cancelBubble" nodeType="interactiveSeq">
                <p:stCondLst>
                  <p:cond evt="onClick" delay="0">
                    <p:tgtEl>
                      <p:spTgt spid="1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7"/>
                                        </p:tgtEl>
                                      </p:cBhvr>
                                    </p:animEffect>
                                    <p:set>
                                      <p:cBhvr>
                                        <p:cTn id="2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0" restart="whenNotActive" fill="hold" evtFilter="cancelBubble" nodeType="interactiveSeq">
                <p:stCondLst>
                  <p:cond evt="onClick" delay="0">
                    <p:tgtEl>
                      <p:spTgt spid="18"/>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8"/>
                                        </p:tgtEl>
                                      </p:cBhvr>
                                    </p:animEffect>
                                    <p:set>
                                      <p:cBhvr>
                                        <p:cTn id="2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9"/>
                                        </p:tgtEl>
                                      </p:cBhvr>
                                    </p:animEffect>
                                    <p:set>
                                      <p:cBhvr>
                                        <p:cTn id="24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2" restart="whenNotActive" fill="hold" evtFilter="cancelBubble" nodeType="interactiveSeq">
                <p:stCondLst>
                  <p:cond evt="onClick" delay="0">
                    <p:tgtEl>
                      <p:spTgt spid="20"/>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0"/>
                                        </p:tgtEl>
                                      </p:cBhvr>
                                    </p:animEffect>
                                    <p:set>
                                      <p:cBhvr>
                                        <p:cTn id="24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8" restart="whenNotActive" fill="hold" evtFilter="cancelBubble" nodeType="interactiveSeq">
                <p:stCondLst>
                  <p:cond evt="onClick" delay="0">
                    <p:tgtEl>
                      <p:spTgt spid="21"/>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4" restart="whenNotActive" fill="hold" evtFilter="cancelBubble" nodeType="interactiveSeq">
                <p:stCondLst>
                  <p:cond evt="onClick" delay="0">
                    <p:tgtEl>
                      <p:spTgt spid="22"/>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2"/>
                                        </p:tgtEl>
                                      </p:cBhvr>
                                    </p:animEffect>
                                    <p:set>
                                      <p:cBhvr>
                                        <p:cTn id="2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0" restart="whenNotActive" fill="hold" evtFilter="cancelBubble" nodeType="interactiveSeq">
                <p:stCondLst>
                  <p:cond evt="onClick" delay="0">
                    <p:tgtEl>
                      <p:spTgt spid="23"/>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3"/>
                                        </p:tgtEl>
                                      </p:cBhvr>
                                    </p:animEffect>
                                    <p:set>
                                      <p:cBhvr>
                                        <p:cTn id="2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6" restart="whenNotActive" fill="hold" evtFilter="cancelBubble" nodeType="interactiveSeq">
                <p:stCondLst>
                  <p:cond evt="onClick" delay="0">
                    <p:tgtEl>
                      <p:spTgt spid="2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4"/>
                                        </p:tgtEl>
                                      </p:cBhvr>
                                    </p:animEffect>
                                    <p:set>
                                      <p:cBhvr>
                                        <p:cTn id="2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2" restart="whenNotActive" fill="hold" evtFilter="cancelBubble" nodeType="interactiveSeq">
                <p:stCondLst>
                  <p:cond evt="onClick" delay="0">
                    <p:tgtEl>
                      <p:spTgt spid="2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5"/>
                                        </p:tgtEl>
                                      </p:cBhvr>
                                    </p:animEffect>
                                    <p:set>
                                      <p:cBhvr>
                                        <p:cTn id="27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8" restart="whenNotActive" fill="hold" evtFilter="cancelBubble" nodeType="interactiveSeq">
                <p:stCondLst>
                  <p:cond evt="onClick" delay="0">
                    <p:tgtEl>
                      <p:spTgt spid="26"/>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6"/>
                                        </p:tgtEl>
                                      </p:cBhvr>
                                    </p:animEffect>
                                    <p:set>
                                      <p:cBhvr>
                                        <p:cTn id="2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4" restart="whenNotActive" fill="hold" evtFilter="cancelBubble" nodeType="interactiveSeq">
                <p:stCondLst>
                  <p:cond evt="onClick" delay="0">
                    <p:tgtEl>
                      <p:spTgt spid="2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7"/>
                                        </p:tgtEl>
                                      </p:cBhvr>
                                    </p:animEffect>
                                    <p:set>
                                      <p:cBhvr>
                                        <p:cTn id="28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0" restart="whenNotActive" fill="hold" evtFilter="cancelBubble" nodeType="interactiveSeq">
                <p:stCondLst>
                  <p:cond evt="onClick" delay="0">
                    <p:tgtEl>
                      <p:spTgt spid="28"/>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28"/>
                                        </p:tgtEl>
                                      </p:cBhvr>
                                    </p:animEffect>
                                    <p:set>
                                      <p:cBhvr>
                                        <p:cTn id="2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6" restart="whenNotActive" fill="hold" evtFilter="cancelBubble" nodeType="interactiveSeq">
                <p:stCondLst>
                  <p:cond evt="onClick" delay="0">
                    <p:tgtEl>
                      <p:spTgt spid="29"/>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29"/>
                                        </p:tgtEl>
                                      </p:cBhvr>
                                    </p:animEffect>
                                    <p:set>
                                      <p:cBhvr>
                                        <p:cTn id="30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2" restart="whenNotActive" fill="hold" evtFilter="cancelBubble" nodeType="interactiveSeq">
                <p:stCondLst>
                  <p:cond evt="onClick" delay="0">
                    <p:tgtEl>
                      <p:spTgt spid="3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0"/>
                                        </p:tgtEl>
                                      </p:cBhvr>
                                    </p:animEffect>
                                    <p:set>
                                      <p:cBhvr>
                                        <p:cTn id="30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8" restart="whenNotActive" fill="hold" evtFilter="cancelBubble" nodeType="interactiveSeq">
                <p:stCondLst>
                  <p:cond evt="onClick" delay="0">
                    <p:tgtEl>
                      <p:spTgt spid="31"/>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1"/>
                                        </p:tgtEl>
                                      </p:cBhvr>
                                    </p:animEffect>
                                    <p:set>
                                      <p:cBhvr>
                                        <p:cTn id="3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4" restart="whenNotActive" fill="hold" evtFilter="cancelBubble" nodeType="interactiveSeq">
                <p:stCondLst>
                  <p:cond evt="onClick" delay="0">
                    <p:tgtEl>
                      <p:spTgt spid="3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2"/>
                                        </p:tgtEl>
                                      </p:cBhvr>
                                    </p:animEffect>
                                    <p:set>
                                      <p:cBhvr>
                                        <p:cTn id="3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0" restart="whenNotActive" fill="hold" evtFilter="cancelBubble" nodeType="interactiveSeq">
                <p:stCondLst>
                  <p:cond evt="onClick" delay="0">
                    <p:tgtEl>
                      <p:spTgt spid="33"/>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3"/>
                                        </p:tgtEl>
                                      </p:cBhvr>
                                    </p:animEffect>
                                    <p:set>
                                      <p:cBhvr>
                                        <p:cTn id="3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6" restart="whenNotActive" fill="hold" evtFilter="cancelBubble" nodeType="interactiveSeq">
                <p:stCondLst>
                  <p:cond evt="onClick" delay="0">
                    <p:tgtEl>
                      <p:spTgt spid="34"/>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4"/>
                                        </p:tgtEl>
                                      </p:cBhvr>
                                    </p:animEffect>
                                    <p:set>
                                      <p:cBhvr>
                                        <p:cTn id="3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32" restart="whenNotActive" fill="hold" evtFilter="cancelBubble" nodeType="interactiveSeq">
                <p:stCondLst>
                  <p:cond evt="onClick" delay="0">
                    <p:tgtEl>
                      <p:spTgt spid="3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5"/>
                                        </p:tgtEl>
                                      </p:cBhvr>
                                    </p:animEffect>
                                    <p:set>
                                      <p:cBhvr>
                                        <p:cTn id="3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38" restart="whenNotActive" fill="hold" evtFilter="cancelBubble" nodeType="interactiveSeq">
                <p:stCondLst>
                  <p:cond evt="onClick" delay="0">
                    <p:tgtEl>
                      <p:spTgt spid="36"/>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6"/>
                                        </p:tgtEl>
                                      </p:cBhvr>
                                    </p:animEffect>
                                    <p:set>
                                      <p:cBhvr>
                                        <p:cTn id="3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4" restart="whenNotActive" fill="hold" evtFilter="cancelBubble" nodeType="interactiveSeq">
                <p:stCondLst>
                  <p:cond evt="onClick" delay="0">
                    <p:tgtEl>
                      <p:spTgt spid="37"/>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7"/>
                                        </p:tgtEl>
                                      </p:cBhvr>
                                    </p:animEffect>
                                    <p:set>
                                      <p:cBhvr>
                                        <p:cTn id="3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50" restart="whenNotActive" fill="hold" evtFilter="cancelBubble" nodeType="interactiveSeq">
                <p:stCondLst>
                  <p:cond evt="onClick" delay="0">
                    <p:tgtEl>
                      <p:spTgt spid="38"/>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38"/>
                                        </p:tgtEl>
                                      </p:cBhvr>
                                    </p:animEffect>
                                    <p:set>
                                      <p:cBhvr>
                                        <p:cTn id="3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6" restart="whenNotActive" fill="hold" evtFilter="cancelBubble" nodeType="interactiveSeq">
                <p:stCondLst>
                  <p:cond evt="onClick" delay="0">
                    <p:tgtEl>
                      <p:spTgt spid="39"/>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39"/>
                                        </p:tgtEl>
                                      </p:cBhvr>
                                    </p:animEffect>
                                    <p:set>
                                      <p:cBhvr>
                                        <p:cTn id="3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62" restart="whenNotActive" fill="hold" evtFilter="cancelBubble" nodeType="interactiveSeq">
                <p:stCondLst>
                  <p:cond evt="onClick" delay="0">
                    <p:tgtEl>
                      <p:spTgt spid="40"/>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0"/>
                                        </p:tgtEl>
                                      </p:cBhvr>
                                    </p:animEffect>
                                    <p:set>
                                      <p:cBhvr>
                                        <p:cTn id="36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8" restart="whenNotActive" fill="hold" evtFilter="cancelBubble" nodeType="interactiveSeq">
                <p:stCondLst>
                  <p:cond evt="onClick" delay="0">
                    <p:tgtEl>
                      <p:spTgt spid="41"/>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1"/>
                                        </p:tgtEl>
                                      </p:cBhvr>
                                    </p:animEffect>
                                    <p:set>
                                      <p:cBhvr>
                                        <p:cTn id="3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4" restart="whenNotActive" fill="hold" evtFilter="cancelBubble" nodeType="interactiveSeq">
                <p:stCondLst>
                  <p:cond evt="onClick" delay="0">
                    <p:tgtEl>
                      <p:spTgt spid="42"/>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2"/>
                                        </p:tgtEl>
                                      </p:cBhvr>
                                    </p:animEffect>
                                    <p:set>
                                      <p:cBhvr>
                                        <p:cTn id="37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0" restart="whenNotActive" fill="hold" evtFilter="cancelBubble" nodeType="interactiveSeq">
                <p:stCondLst>
                  <p:cond evt="onClick" delay="0">
                    <p:tgtEl>
                      <p:spTgt spid="43"/>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3"/>
                                        </p:tgtEl>
                                      </p:cBhvr>
                                    </p:animEffect>
                                    <p:set>
                                      <p:cBhvr>
                                        <p:cTn id="38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6" restart="whenNotActive" fill="hold" evtFilter="cancelBubble" nodeType="interactiveSeq">
                <p:stCondLst>
                  <p:cond evt="onClick" delay="0">
                    <p:tgtEl>
                      <p:spTgt spid="44"/>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4"/>
                                        </p:tgtEl>
                                      </p:cBhvr>
                                    </p:animEffect>
                                    <p:set>
                                      <p:cBhvr>
                                        <p:cTn id="39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92" restart="whenNotActive" fill="hold" evtFilter="cancelBubble" nodeType="interactiveSeq">
                <p:stCondLst>
                  <p:cond evt="onClick" delay="0">
                    <p:tgtEl>
                      <p:spTgt spid="45"/>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5"/>
                                        </p:tgtEl>
                                      </p:cBhvr>
                                    </p:animEffect>
                                    <p:set>
                                      <p:cBhvr>
                                        <p:cTn id="39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98" restart="whenNotActive" fill="hold" evtFilter="cancelBubble" nodeType="interactiveSeq">
                <p:stCondLst>
                  <p:cond evt="onClick" delay="0">
                    <p:tgtEl>
                      <p:spTgt spid="46"/>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6"/>
                                        </p:tgtEl>
                                      </p:cBhvr>
                                    </p:animEffect>
                                    <p:set>
                                      <p:cBhvr>
                                        <p:cTn id="40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04" restart="whenNotActive" fill="hold" evtFilter="cancelBubble" nodeType="interactiveSeq">
                <p:stCondLst>
                  <p:cond evt="onClick" delay="0">
                    <p:tgtEl>
                      <p:spTgt spid="47"/>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7"/>
                                        </p:tgtEl>
                                      </p:cBhvr>
                                    </p:animEffect>
                                    <p:set>
                                      <p:cBhvr>
                                        <p:cTn id="4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직사각형 3"/>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 name="직사각형 4"/>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9" name="직사각형 48"/>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2537689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3"/>
                                        </p:tgtEl>
                                      </p:cBhvr>
                                    </p:animEffect>
                                    <p:set>
                                      <p:cBhvr>
                                        <p:cTn id="94" dur="1" fill="hold">
                                          <p:stCondLst>
                                            <p:cond delay="499"/>
                                          </p:stCondLst>
                                        </p:cTn>
                                        <p:tgtEl>
                                          <p:spTgt spid="33"/>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7"/>
                                        </p:tgtEl>
                                      </p:cBhvr>
                                    </p:animEffect>
                                    <p:set>
                                      <p:cBhvr>
                                        <p:cTn id="106" dur="1" fill="hold">
                                          <p:stCondLst>
                                            <p:cond delay="499"/>
                                          </p:stCondLst>
                                        </p:cTn>
                                        <p:tgtEl>
                                          <p:spTgt spid="37"/>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8"/>
                                        </p:tgtEl>
                                      </p:cBhvr>
                                    </p:animEffect>
                                    <p:set>
                                      <p:cBhvr>
                                        <p:cTn id="109" dur="1" fill="hold">
                                          <p:stCondLst>
                                            <p:cond delay="499"/>
                                          </p:stCondLst>
                                        </p:cTn>
                                        <p:tgtEl>
                                          <p:spTgt spid="38"/>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1"/>
                                        </p:tgtEl>
                                      </p:cBhvr>
                                    </p:animEffect>
                                    <p:set>
                                      <p:cBhvr>
                                        <p:cTn id="115" dur="1" fill="hold">
                                          <p:stCondLst>
                                            <p:cond delay="499"/>
                                          </p:stCondLst>
                                        </p:cTn>
                                        <p:tgtEl>
                                          <p:spTgt spid="31"/>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2"/>
                                        </p:tgtEl>
                                      </p:cBhvr>
                                    </p:animEffect>
                                    <p:set>
                                      <p:cBhvr>
                                        <p:cTn id="118" dur="1" fill="hold">
                                          <p:stCondLst>
                                            <p:cond delay="499"/>
                                          </p:stCondLst>
                                        </p:cTn>
                                        <p:tgtEl>
                                          <p:spTgt spid="32"/>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2"/>
                                        </p:tgtEl>
                                      </p:cBhvr>
                                    </p:animEffect>
                                    <p:set>
                                      <p:cBhvr>
                                        <p:cTn id="121" dur="1" fill="hold">
                                          <p:stCondLst>
                                            <p:cond delay="499"/>
                                          </p:stCondLst>
                                        </p:cTn>
                                        <p:tgtEl>
                                          <p:spTgt spid="42"/>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3"/>
                                        </p:tgtEl>
                                      </p:cBhvr>
                                    </p:animEffect>
                                    <p:set>
                                      <p:cBhvr>
                                        <p:cTn id="124" dur="1" fill="hold">
                                          <p:stCondLst>
                                            <p:cond delay="499"/>
                                          </p:stCondLst>
                                        </p:cTn>
                                        <p:tgtEl>
                                          <p:spTgt spid="43"/>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4"/>
                                        </p:tgtEl>
                                      </p:cBhvr>
                                    </p:animEffect>
                                    <p:set>
                                      <p:cBhvr>
                                        <p:cTn id="127" dur="1" fill="hold">
                                          <p:stCondLst>
                                            <p:cond delay="499"/>
                                          </p:stCondLst>
                                        </p:cTn>
                                        <p:tgtEl>
                                          <p:spTgt spid="44"/>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5"/>
                                        </p:tgtEl>
                                      </p:cBhvr>
                                    </p:animEffect>
                                    <p:set>
                                      <p:cBhvr>
                                        <p:cTn id="130" dur="1" fill="hold">
                                          <p:stCondLst>
                                            <p:cond delay="499"/>
                                          </p:stCondLst>
                                        </p:cTn>
                                        <p:tgtEl>
                                          <p:spTgt spid="45"/>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6"/>
                                        </p:tgtEl>
                                      </p:cBhvr>
                                    </p:animEffect>
                                    <p:set>
                                      <p:cBhvr>
                                        <p:cTn id="133" dur="1" fill="hold">
                                          <p:stCondLst>
                                            <p:cond delay="499"/>
                                          </p:stCondLst>
                                        </p:cTn>
                                        <p:tgtEl>
                                          <p:spTgt spid="46"/>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7"/>
                                        </p:tgtEl>
                                      </p:cBhvr>
                                    </p:animEffect>
                                    <p:set>
                                      <p:cBhvr>
                                        <p:cTn id="136" dur="1" fill="hold">
                                          <p:stCondLst>
                                            <p:cond delay="499"/>
                                          </p:stCondLst>
                                        </p:cTn>
                                        <p:tgtEl>
                                          <p:spTgt spid="47"/>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8"/>
                                        </p:tgtEl>
                                      </p:cBhvr>
                                    </p:animEffect>
                                    <p:set>
                                      <p:cBhvr>
                                        <p:cTn id="139" dur="1" fill="hold">
                                          <p:stCondLst>
                                            <p:cond delay="499"/>
                                          </p:stCondLst>
                                        </p:cTn>
                                        <p:tgtEl>
                                          <p:spTgt spid="48"/>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40"/>
                                        </p:tgtEl>
                                      </p:cBhvr>
                                    </p:animEffect>
                                    <p:set>
                                      <p:cBhvr>
                                        <p:cTn id="142" dur="1" fill="hold">
                                          <p:stCondLst>
                                            <p:cond delay="499"/>
                                          </p:stCondLst>
                                        </p:cTn>
                                        <p:tgtEl>
                                          <p:spTgt spid="40"/>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1"/>
                                        </p:tgtEl>
                                      </p:cBhvr>
                                    </p:animEffect>
                                    <p:set>
                                      <p:cBhvr>
                                        <p:cTn id="14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
                                        </p:tgtEl>
                                      </p:cBhvr>
                                    </p:animEffect>
                                    <p:set>
                                      <p:cBhvr>
                                        <p:cTn id="15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2" restart="whenNotActive" fill="hold" evtFilter="cancelBubble" nodeType="interactiveSeq">
                <p:stCondLst>
                  <p:cond evt="onClick" delay="0">
                    <p:tgtEl>
                      <p:spTgt spid="6"/>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6"/>
                                        </p:tgtEl>
                                      </p:cBhvr>
                                    </p:animEffect>
                                    <p:set>
                                      <p:cBhvr>
                                        <p:cTn id="15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8" restart="whenNotActive" fill="hold" evtFilter="cancelBubble" nodeType="interactiveSeq">
                <p:stCondLst>
                  <p:cond evt="onClick" delay="0">
                    <p:tgtEl>
                      <p:spTgt spid="7"/>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7"/>
                                        </p:tgtEl>
                                      </p:cBhvr>
                                    </p:animEffect>
                                    <p:set>
                                      <p:cBhvr>
                                        <p:cTn id="16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4" restart="whenNotActive" fill="hold" evtFilter="cancelBubble" nodeType="interactiveSeq">
                <p:stCondLst>
                  <p:cond evt="onClick" delay="0">
                    <p:tgtEl>
                      <p:spTgt spid="8"/>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8"/>
                                        </p:tgtEl>
                                      </p:cBhvr>
                                    </p:animEffect>
                                    <p:set>
                                      <p:cBhvr>
                                        <p:cTn id="16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0" restart="whenNotActive" fill="hold" evtFilter="cancelBubble" nodeType="interactiveSeq">
                <p:stCondLst>
                  <p:cond evt="onClick" delay="0">
                    <p:tgtEl>
                      <p:spTgt spid="9"/>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9"/>
                                        </p:tgtEl>
                                      </p:cBhvr>
                                    </p:animEffect>
                                    <p:set>
                                      <p:cBhvr>
                                        <p:cTn id="17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6" restart="whenNotActive" fill="hold" evtFilter="cancelBubble" nodeType="interactiveSeq">
                <p:stCondLst>
                  <p:cond evt="onClick" delay="0">
                    <p:tgtEl>
                      <p:spTgt spid="10"/>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10"/>
                                        </p:tgtEl>
                                      </p:cBhvr>
                                    </p:animEffect>
                                    <p:set>
                                      <p:cBhvr>
                                        <p:cTn id="18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2" restart="whenNotActive" fill="hold" evtFilter="cancelBubble" nodeType="interactiveSeq">
                <p:stCondLst>
                  <p:cond evt="onClick" delay="0">
                    <p:tgtEl>
                      <p:spTgt spid="11"/>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1"/>
                                        </p:tgtEl>
                                      </p:cBhvr>
                                    </p:animEffect>
                                    <p:set>
                                      <p:cBhvr>
                                        <p:cTn id="18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88" restart="whenNotActive" fill="hold" evtFilter="cancelBubble" nodeType="interactiveSeq">
                <p:stCondLst>
                  <p:cond evt="onClick" delay="0">
                    <p:tgtEl>
                      <p:spTgt spid="12"/>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2"/>
                                        </p:tgtEl>
                                      </p:cBhvr>
                                    </p:animEffect>
                                    <p:set>
                                      <p:cBhvr>
                                        <p:cTn id="19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4" restart="whenNotActive" fill="hold" evtFilter="cancelBubble" nodeType="interactiveSeq">
                <p:stCondLst>
                  <p:cond evt="onClick" delay="0">
                    <p:tgtEl>
                      <p:spTgt spid="13"/>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3"/>
                                        </p:tgtEl>
                                      </p:cBhvr>
                                    </p:animEffect>
                                    <p:set>
                                      <p:cBhvr>
                                        <p:cTn id="1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0" restart="whenNotActive" fill="hold" evtFilter="cancelBubble" nodeType="interactiveSeq">
                <p:stCondLst>
                  <p:cond evt="onClick" delay="0">
                    <p:tgtEl>
                      <p:spTgt spid="14"/>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4"/>
                                        </p:tgtEl>
                                      </p:cBhvr>
                                    </p:animEffect>
                                    <p:set>
                                      <p:cBhvr>
                                        <p:cTn id="20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6" restart="whenNotActive" fill="hold" evtFilter="cancelBubble" nodeType="interactiveSeq">
                <p:stCondLst>
                  <p:cond evt="onClick" delay="0">
                    <p:tgtEl>
                      <p:spTgt spid="15"/>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5"/>
                                        </p:tgtEl>
                                      </p:cBhvr>
                                    </p:animEffect>
                                    <p:set>
                                      <p:cBhvr>
                                        <p:cTn id="2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2" restart="whenNotActive" fill="hold" evtFilter="cancelBubble" nodeType="interactiveSeq">
                <p:stCondLst>
                  <p:cond evt="onClick" delay="0">
                    <p:tgtEl>
                      <p:spTgt spid="16"/>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6"/>
                                        </p:tgtEl>
                                      </p:cBhvr>
                                    </p:animEffect>
                                    <p:set>
                                      <p:cBhvr>
                                        <p:cTn id="21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8" restart="whenNotActive" fill="hold" evtFilter="cancelBubble" nodeType="interactiveSeq">
                <p:stCondLst>
                  <p:cond evt="onClick" delay="0">
                    <p:tgtEl>
                      <p:spTgt spid="17"/>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7"/>
                                        </p:tgtEl>
                                      </p:cBhvr>
                                    </p:animEffect>
                                    <p:set>
                                      <p:cBhvr>
                                        <p:cTn id="2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4" restart="whenNotActive" fill="hold" evtFilter="cancelBubble" nodeType="interactiveSeq">
                <p:stCondLst>
                  <p:cond evt="onClick" delay="0">
                    <p:tgtEl>
                      <p:spTgt spid="18"/>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8"/>
                                        </p:tgtEl>
                                      </p:cBhvr>
                                    </p:animEffect>
                                    <p:set>
                                      <p:cBhvr>
                                        <p:cTn id="22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0" restart="whenNotActive" fill="hold" evtFilter="cancelBubble" nodeType="interactiveSeq">
                <p:stCondLst>
                  <p:cond evt="onClick" delay="0">
                    <p:tgtEl>
                      <p:spTgt spid="19"/>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9"/>
                                        </p:tgtEl>
                                      </p:cBhvr>
                                    </p:animEffect>
                                    <p:set>
                                      <p:cBhvr>
                                        <p:cTn id="23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20"/>
                                        </p:tgtEl>
                                      </p:cBhvr>
                                    </p:animEffect>
                                    <p:set>
                                      <p:cBhvr>
                                        <p:cTn id="24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2" restart="whenNotActive" fill="hold" evtFilter="cancelBubble" nodeType="interactiveSeq">
                <p:stCondLst>
                  <p:cond evt="onClick" delay="0">
                    <p:tgtEl>
                      <p:spTgt spid="21"/>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1"/>
                                        </p:tgtEl>
                                      </p:cBhvr>
                                    </p:animEffect>
                                    <p:set>
                                      <p:cBhvr>
                                        <p:cTn id="2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48" restart="whenNotActive" fill="hold" evtFilter="cancelBubble" nodeType="interactiveSeq">
                <p:stCondLst>
                  <p:cond evt="onClick" delay="0">
                    <p:tgtEl>
                      <p:spTgt spid="22"/>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2"/>
                                        </p:tgtEl>
                                      </p:cBhvr>
                                    </p:animEffect>
                                    <p:set>
                                      <p:cBhvr>
                                        <p:cTn id="25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54" restart="whenNotActive" fill="hold" evtFilter="cancelBubble" nodeType="interactiveSeq">
                <p:stCondLst>
                  <p:cond evt="onClick" delay="0">
                    <p:tgtEl>
                      <p:spTgt spid="23"/>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3"/>
                                        </p:tgtEl>
                                      </p:cBhvr>
                                    </p:animEffect>
                                    <p:set>
                                      <p:cBhvr>
                                        <p:cTn id="25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0" restart="whenNotActive" fill="hold" evtFilter="cancelBubble" nodeType="interactiveSeq">
                <p:stCondLst>
                  <p:cond evt="onClick" delay="0">
                    <p:tgtEl>
                      <p:spTgt spid="24"/>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4"/>
                                        </p:tgtEl>
                                      </p:cBhvr>
                                    </p:animEffect>
                                    <p:set>
                                      <p:cBhvr>
                                        <p:cTn id="26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6" restart="whenNotActive" fill="hold" evtFilter="cancelBubble" nodeType="interactiveSeq">
                <p:stCondLst>
                  <p:cond evt="onClick" delay="0">
                    <p:tgtEl>
                      <p:spTgt spid="25"/>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5"/>
                                        </p:tgtEl>
                                      </p:cBhvr>
                                    </p:animEffect>
                                    <p:set>
                                      <p:cBhvr>
                                        <p:cTn id="27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2" restart="whenNotActive" fill="hold" evtFilter="cancelBubble" nodeType="interactiveSeq">
                <p:stCondLst>
                  <p:cond evt="onClick" delay="0">
                    <p:tgtEl>
                      <p:spTgt spid="26"/>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6"/>
                                        </p:tgtEl>
                                      </p:cBhvr>
                                    </p:animEffect>
                                    <p:set>
                                      <p:cBhvr>
                                        <p:cTn id="27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8" restart="whenNotActive" fill="hold" evtFilter="cancelBubble" nodeType="interactiveSeq">
                <p:stCondLst>
                  <p:cond evt="onClick" delay="0">
                    <p:tgtEl>
                      <p:spTgt spid="27"/>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7"/>
                                        </p:tgtEl>
                                      </p:cBhvr>
                                    </p:animEffect>
                                    <p:set>
                                      <p:cBhvr>
                                        <p:cTn id="28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4" restart="whenNotActive" fill="hold" evtFilter="cancelBubble" nodeType="interactiveSeq">
                <p:stCondLst>
                  <p:cond evt="onClick" delay="0">
                    <p:tgtEl>
                      <p:spTgt spid="28"/>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8"/>
                                        </p:tgtEl>
                                      </p:cBhvr>
                                    </p:animEffect>
                                    <p:set>
                                      <p:cBhvr>
                                        <p:cTn id="28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0" restart="whenNotActive" fill="hold" evtFilter="cancelBubble" nodeType="interactiveSeq">
                <p:stCondLst>
                  <p:cond evt="onClick" delay="0">
                    <p:tgtEl>
                      <p:spTgt spid="29"/>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29"/>
                                        </p:tgtEl>
                                      </p:cBhvr>
                                    </p:animEffect>
                                    <p:set>
                                      <p:cBhvr>
                                        <p:cTn id="29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6" restart="whenNotActive" fill="hold" evtFilter="cancelBubble" nodeType="interactiveSeq">
                <p:stCondLst>
                  <p:cond evt="onClick" delay="0">
                    <p:tgtEl>
                      <p:spTgt spid="30"/>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30"/>
                                        </p:tgtEl>
                                      </p:cBhvr>
                                    </p:animEffect>
                                    <p:set>
                                      <p:cBhvr>
                                        <p:cTn id="30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2" restart="whenNotActive" fill="hold" evtFilter="cancelBubble" nodeType="interactiveSeq">
                <p:stCondLst>
                  <p:cond evt="onClick" delay="0">
                    <p:tgtEl>
                      <p:spTgt spid="31"/>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1"/>
                                        </p:tgtEl>
                                      </p:cBhvr>
                                    </p:animEffect>
                                    <p:set>
                                      <p:cBhvr>
                                        <p:cTn id="30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8" restart="whenNotActive" fill="hold" evtFilter="cancelBubble" nodeType="interactiveSeq">
                <p:stCondLst>
                  <p:cond evt="onClick" delay="0">
                    <p:tgtEl>
                      <p:spTgt spid="32"/>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2"/>
                                        </p:tgtEl>
                                      </p:cBhvr>
                                    </p:animEffect>
                                    <p:set>
                                      <p:cBhvr>
                                        <p:cTn id="3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14" restart="whenNotActive" fill="hold" evtFilter="cancelBubble" nodeType="interactiveSeq">
                <p:stCondLst>
                  <p:cond evt="onClick" delay="0">
                    <p:tgtEl>
                      <p:spTgt spid="33"/>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3"/>
                                        </p:tgtEl>
                                      </p:cBhvr>
                                    </p:animEffect>
                                    <p:set>
                                      <p:cBhvr>
                                        <p:cTn id="31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0" restart="whenNotActive" fill="hold" evtFilter="cancelBubble" nodeType="interactiveSeq">
                <p:stCondLst>
                  <p:cond evt="onClick" delay="0">
                    <p:tgtEl>
                      <p:spTgt spid="34"/>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4"/>
                                        </p:tgtEl>
                                      </p:cBhvr>
                                    </p:animEffect>
                                    <p:set>
                                      <p:cBhvr>
                                        <p:cTn id="3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6" restart="whenNotActive" fill="hold" evtFilter="cancelBubble" nodeType="interactiveSeq">
                <p:stCondLst>
                  <p:cond evt="onClick" delay="0">
                    <p:tgtEl>
                      <p:spTgt spid="35"/>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5"/>
                                        </p:tgtEl>
                                      </p:cBhvr>
                                    </p:animEffect>
                                    <p:set>
                                      <p:cBhvr>
                                        <p:cTn id="3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32" restart="whenNotActive" fill="hold" evtFilter="cancelBubble" nodeType="interactiveSeq">
                <p:stCondLst>
                  <p:cond evt="onClick" delay="0">
                    <p:tgtEl>
                      <p:spTgt spid="36"/>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6"/>
                                        </p:tgtEl>
                                      </p:cBhvr>
                                    </p:animEffect>
                                    <p:set>
                                      <p:cBhvr>
                                        <p:cTn id="3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38" restart="whenNotActive" fill="hold" evtFilter="cancelBubble" nodeType="interactiveSeq">
                <p:stCondLst>
                  <p:cond evt="onClick" delay="0">
                    <p:tgtEl>
                      <p:spTgt spid="37"/>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7"/>
                                        </p:tgtEl>
                                      </p:cBhvr>
                                    </p:animEffect>
                                    <p:set>
                                      <p:cBhvr>
                                        <p:cTn id="3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44" restart="whenNotActive" fill="hold" evtFilter="cancelBubble" nodeType="interactiveSeq">
                <p:stCondLst>
                  <p:cond evt="onClick" delay="0">
                    <p:tgtEl>
                      <p:spTgt spid="38"/>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8"/>
                                        </p:tgtEl>
                                      </p:cBhvr>
                                    </p:animEffect>
                                    <p:set>
                                      <p:cBhvr>
                                        <p:cTn id="34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0" restart="whenNotActive" fill="hold" evtFilter="cancelBubble" nodeType="interactiveSeq">
                <p:stCondLst>
                  <p:cond evt="onClick" delay="0">
                    <p:tgtEl>
                      <p:spTgt spid="39"/>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39"/>
                                        </p:tgtEl>
                                      </p:cBhvr>
                                    </p:animEffect>
                                    <p:set>
                                      <p:cBhvr>
                                        <p:cTn id="35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56" restart="whenNotActive" fill="hold" evtFilter="cancelBubble" nodeType="interactiveSeq">
                <p:stCondLst>
                  <p:cond evt="onClick" delay="0">
                    <p:tgtEl>
                      <p:spTgt spid="40"/>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40"/>
                                        </p:tgtEl>
                                      </p:cBhvr>
                                    </p:animEffect>
                                    <p:set>
                                      <p:cBhvr>
                                        <p:cTn id="36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2" restart="whenNotActive" fill="hold" evtFilter="cancelBubble" nodeType="interactiveSeq">
                <p:stCondLst>
                  <p:cond evt="onClick" delay="0">
                    <p:tgtEl>
                      <p:spTgt spid="41"/>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1"/>
                                        </p:tgtEl>
                                      </p:cBhvr>
                                    </p:animEffect>
                                    <p:set>
                                      <p:cBhvr>
                                        <p:cTn id="36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68" restart="whenNotActive" fill="hold" evtFilter="cancelBubble" nodeType="interactiveSeq">
                <p:stCondLst>
                  <p:cond evt="onClick" delay="0">
                    <p:tgtEl>
                      <p:spTgt spid="42"/>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2"/>
                                        </p:tgtEl>
                                      </p:cBhvr>
                                    </p:animEffect>
                                    <p:set>
                                      <p:cBhvr>
                                        <p:cTn id="37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74" restart="whenNotActive" fill="hold" evtFilter="cancelBubble" nodeType="interactiveSeq">
                <p:stCondLst>
                  <p:cond evt="onClick" delay="0">
                    <p:tgtEl>
                      <p:spTgt spid="43"/>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3"/>
                                        </p:tgtEl>
                                      </p:cBhvr>
                                    </p:animEffect>
                                    <p:set>
                                      <p:cBhvr>
                                        <p:cTn id="37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0" restart="whenNotActive" fill="hold" evtFilter="cancelBubble" nodeType="interactiveSeq">
                <p:stCondLst>
                  <p:cond evt="onClick" delay="0">
                    <p:tgtEl>
                      <p:spTgt spid="44"/>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4"/>
                                        </p:tgtEl>
                                      </p:cBhvr>
                                    </p:animEffect>
                                    <p:set>
                                      <p:cBhvr>
                                        <p:cTn id="38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6" restart="whenNotActive" fill="hold" evtFilter="cancelBubble" nodeType="interactiveSeq">
                <p:stCondLst>
                  <p:cond evt="onClick" delay="0">
                    <p:tgtEl>
                      <p:spTgt spid="45"/>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5"/>
                                        </p:tgtEl>
                                      </p:cBhvr>
                                    </p:animEffect>
                                    <p:set>
                                      <p:cBhvr>
                                        <p:cTn id="39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92" restart="whenNotActive" fill="hold" evtFilter="cancelBubble" nodeType="interactiveSeq">
                <p:stCondLst>
                  <p:cond evt="onClick" delay="0">
                    <p:tgtEl>
                      <p:spTgt spid="46"/>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6"/>
                                        </p:tgtEl>
                                      </p:cBhvr>
                                    </p:animEffect>
                                    <p:set>
                                      <p:cBhvr>
                                        <p:cTn id="39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98" restart="whenNotActive" fill="hold" evtFilter="cancelBubble" nodeType="interactiveSeq">
                <p:stCondLst>
                  <p:cond evt="onClick" delay="0">
                    <p:tgtEl>
                      <p:spTgt spid="47"/>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7"/>
                                        </p:tgtEl>
                                      </p:cBhvr>
                                    </p:animEffect>
                                    <p:set>
                                      <p:cBhvr>
                                        <p:cTn id="40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04" restart="whenNotActive" fill="hold" evtFilter="cancelBubble" nodeType="interactiveSeq">
                <p:stCondLst>
                  <p:cond evt="onClick" delay="0">
                    <p:tgtEl>
                      <p:spTgt spid="48"/>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8"/>
                                        </p:tgtEl>
                                      </p:cBhvr>
                                    </p:animEffect>
                                    <p:set>
                                      <p:cBhvr>
                                        <p:cTn id="40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986"/>
            <a:ext cx="12192000" cy="7833360"/>
          </a:xfrm>
          <a:prstGeom prst="rect">
            <a:avLst/>
          </a:prstGeom>
        </p:spPr>
      </p:pic>
      <p:sp>
        <p:nvSpPr>
          <p:cNvPr id="3" name="직사각형 2"/>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 name="직사각형 3"/>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 name="직사각형 4"/>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3939140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5"/>
                                        </p:tgtEl>
                                      </p:cBhvr>
                                    </p:animEffect>
                                    <p:set>
                                      <p:cBhvr>
                                        <p:cTn id="103" dur="1" fill="hold">
                                          <p:stCondLst>
                                            <p:cond delay="499"/>
                                          </p:stCondLst>
                                        </p:cTn>
                                        <p:tgtEl>
                                          <p:spTgt spid="35"/>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6"/>
                                        </p:tgtEl>
                                      </p:cBhvr>
                                    </p:animEffect>
                                    <p:set>
                                      <p:cBhvr>
                                        <p:cTn id="106" dur="1" fill="hold">
                                          <p:stCondLst>
                                            <p:cond delay="499"/>
                                          </p:stCondLst>
                                        </p:cTn>
                                        <p:tgtEl>
                                          <p:spTgt spid="36"/>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1"/>
                                        </p:tgtEl>
                                      </p:cBhvr>
                                    </p:animEffect>
                                    <p:set>
                                      <p:cBhvr>
                                        <p:cTn id="121" dur="1" fill="hold">
                                          <p:stCondLst>
                                            <p:cond delay="499"/>
                                          </p:stCondLst>
                                        </p:cTn>
                                        <p:tgtEl>
                                          <p:spTgt spid="41"/>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3"/>
                                        </p:tgtEl>
                                      </p:cBhvr>
                                    </p:animEffect>
                                    <p:set>
                                      <p:cBhvr>
                                        <p:cTn id="127" dur="1" fill="hold">
                                          <p:stCondLst>
                                            <p:cond delay="499"/>
                                          </p:stCondLst>
                                        </p:cTn>
                                        <p:tgtEl>
                                          <p:spTgt spid="43"/>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5"/>
                                        </p:tgtEl>
                                      </p:cBhvr>
                                    </p:animEffect>
                                    <p:set>
                                      <p:cBhvr>
                                        <p:cTn id="133" dur="1" fill="hold">
                                          <p:stCondLst>
                                            <p:cond delay="499"/>
                                          </p:stCondLst>
                                        </p:cTn>
                                        <p:tgtEl>
                                          <p:spTgt spid="45"/>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6"/>
                                        </p:tgtEl>
                                      </p:cBhvr>
                                    </p:animEffect>
                                    <p:set>
                                      <p:cBhvr>
                                        <p:cTn id="136" dur="1" fill="hold">
                                          <p:stCondLst>
                                            <p:cond delay="499"/>
                                          </p:stCondLst>
                                        </p:cTn>
                                        <p:tgtEl>
                                          <p:spTgt spid="46"/>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39"/>
                                        </p:tgtEl>
                                      </p:cBhvr>
                                    </p:animEffect>
                                    <p:set>
                                      <p:cBhvr>
                                        <p:cTn id="142" dur="1" fill="hold">
                                          <p:stCondLst>
                                            <p:cond delay="499"/>
                                          </p:stCondLst>
                                        </p:cTn>
                                        <p:tgtEl>
                                          <p:spTgt spid="39"/>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
                                        </p:tgtEl>
                                      </p:cBhvr>
                                    </p:animEffect>
                                    <p:set>
                                      <p:cBhvr>
                                        <p:cTn id="15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8" restart="whenNotActive" fill="hold" evtFilter="cancelBubble" nodeType="interactiveSeq">
                <p:stCondLst>
                  <p:cond evt="onClick" delay="0">
                    <p:tgtEl>
                      <p:spTgt spid="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6"/>
                                        </p:tgtEl>
                                      </p:cBhvr>
                                    </p:animEffect>
                                    <p:set>
                                      <p:cBhvr>
                                        <p:cTn id="16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4" restart="whenNotActive" fill="hold" evtFilter="cancelBubble" nodeType="interactiveSeq">
                <p:stCondLst>
                  <p:cond evt="onClick" delay="0">
                    <p:tgtEl>
                      <p:spTgt spid="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
                                        </p:tgtEl>
                                      </p:cBhvr>
                                    </p:animEffect>
                                    <p:set>
                                      <p:cBhvr>
                                        <p:cTn id="16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
                                        </p:tgtEl>
                                      </p:cBhvr>
                                    </p:animEffect>
                                    <p:set>
                                      <p:cBhvr>
                                        <p:cTn id="17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2" restart="whenNotActive" fill="hold" evtFilter="cancelBubble" nodeType="interactiveSeq">
                <p:stCondLst>
                  <p:cond evt="onClick" delay="0">
                    <p:tgtEl>
                      <p:spTgt spid="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0"/>
                                        </p:tgtEl>
                                      </p:cBhvr>
                                    </p:animEffect>
                                    <p:set>
                                      <p:cBhvr>
                                        <p:cTn id="18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8" restart="whenNotActive" fill="hold" evtFilter="cancelBubble" nodeType="interactiveSeq">
                <p:stCondLst>
                  <p:cond evt="onClick" delay="0">
                    <p:tgtEl>
                      <p:spTgt spid="1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4" restart="whenNotActive" fill="hold" evtFilter="cancelBubble" nodeType="interactiveSeq">
                <p:stCondLst>
                  <p:cond evt="onClick" delay="0">
                    <p:tgtEl>
                      <p:spTgt spid="12"/>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2"/>
                                        </p:tgtEl>
                                      </p:cBhvr>
                                    </p:animEffect>
                                    <p:set>
                                      <p:cBhvr>
                                        <p:cTn id="1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0" restart="whenNotActive" fill="hold" evtFilter="cancelBubble" nodeType="interactiveSeq">
                <p:stCondLst>
                  <p:cond evt="onClick" delay="0">
                    <p:tgtEl>
                      <p:spTgt spid="1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3"/>
                                        </p:tgtEl>
                                      </p:cBhvr>
                                    </p:animEffect>
                                    <p:set>
                                      <p:cBhvr>
                                        <p:cTn id="20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6" restart="whenNotActive" fill="hold" evtFilter="cancelBubble" nodeType="interactiveSeq">
                <p:stCondLst>
                  <p:cond evt="onClick" delay="0">
                    <p:tgtEl>
                      <p:spTgt spid="14"/>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2" restart="whenNotActive" fill="hold" evtFilter="cancelBubble" nodeType="interactiveSeq">
                <p:stCondLst>
                  <p:cond evt="onClick" delay="0">
                    <p:tgtEl>
                      <p:spTgt spid="15"/>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8" restart="whenNotActive" fill="hold" evtFilter="cancelBubble" nodeType="interactiveSeq">
                <p:stCondLst>
                  <p:cond evt="onClick" delay="0">
                    <p:tgtEl>
                      <p:spTgt spid="16"/>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6"/>
                                        </p:tgtEl>
                                      </p:cBhvr>
                                    </p:animEffect>
                                    <p:set>
                                      <p:cBhvr>
                                        <p:cTn id="2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4" restart="whenNotActive" fill="hold" evtFilter="cancelBubble" nodeType="interactiveSeq">
                <p:stCondLst>
                  <p:cond evt="onClick" delay="0">
                    <p:tgtEl>
                      <p:spTgt spid="1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7"/>
                                        </p:tgtEl>
                                      </p:cBhvr>
                                    </p:animEffect>
                                    <p:set>
                                      <p:cBhvr>
                                        <p:cTn id="2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0" restart="whenNotActive" fill="hold" evtFilter="cancelBubble" nodeType="interactiveSeq">
                <p:stCondLst>
                  <p:cond evt="onClick" delay="0">
                    <p:tgtEl>
                      <p:spTgt spid="18"/>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8"/>
                                        </p:tgtEl>
                                      </p:cBhvr>
                                    </p:animEffect>
                                    <p:set>
                                      <p:cBhvr>
                                        <p:cTn id="2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9"/>
                                        </p:tgtEl>
                                      </p:cBhvr>
                                    </p:animEffect>
                                    <p:set>
                                      <p:cBhvr>
                                        <p:cTn id="24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2" restart="whenNotActive" fill="hold" evtFilter="cancelBubble" nodeType="interactiveSeq">
                <p:stCondLst>
                  <p:cond evt="onClick" delay="0">
                    <p:tgtEl>
                      <p:spTgt spid="20"/>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0"/>
                                        </p:tgtEl>
                                      </p:cBhvr>
                                    </p:animEffect>
                                    <p:set>
                                      <p:cBhvr>
                                        <p:cTn id="24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8" restart="whenNotActive" fill="hold" evtFilter="cancelBubble" nodeType="interactiveSeq">
                <p:stCondLst>
                  <p:cond evt="onClick" delay="0">
                    <p:tgtEl>
                      <p:spTgt spid="21"/>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4" restart="whenNotActive" fill="hold" evtFilter="cancelBubble" nodeType="interactiveSeq">
                <p:stCondLst>
                  <p:cond evt="onClick" delay="0">
                    <p:tgtEl>
                      <p:spTgt spid="22"/>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2"/>
                                        </p:tgtEl>
                                      </p:cBhvr>
                                    </p:animEffect>
                                    <p:set>
                                      <p:cBhvr>
                                        <p:cTn id="2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0" restart="whenNotActive" fill="hold" evtFilter="cancelBubble" nodeType="interactiveSeq">
                <p:stCondLst>
                  <p:cond evt="onClick" delay="0">
                    <p:tgtEl>
                      <p:spTgt spid="23"/>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3"/>
                                        </p:tgtEl>
                                      </p:cBhvr>
                                    </p:animEffect>
                                    <p:set>
                                      <p:cBhvr>
                                        <p:cTn id="2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6" restart="whenNotActive" fill="hold" evtFilter="cancelBubble" nodeType="interactiveSeq">
                <p:stCondLst>
                  <p:cond evt="onClick" delay="0">
                    <p:tgtEl>
                      <p:spTgt spid="2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4"/>
                                        </p:tgtEl>
                                      </p:cBhvr>
                                    </p:animEffect>
                                    <p:set>
                                      <p:cBhvr>
                                        <p:cTn id="2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2" restart="whenNotActive" fill="hold" evtFilter="cancelBubble" nodeType="interactiveSeq">
                <p:stCondLst>
                  <p:cond evt="onClick" delay="0">
                    <p:tgtEl>
                      <p:spTgt spid="2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5"/>
                                        </p:tgtEl>
                                      </p:cBhvr>
                                    </p:animEffect>
                                    <p:set>
                                      <p:cBhvr>
                                        <p:cTn id="27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8" restart="whenNotActive" fill="hold" evtFilter="cancelBubble" nodeType="interactiveSeq">
                <p:stCondLst>
                  <p:cond evt="onClick" delay="0">
                    <p:tgtEl>
                      <p:spTgt spid="26"/>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6"/>
                                        </p:tgtEl>
                                      </p:cBhvr>
                                    </p:animEffect>
                                    <p:set>
                                      <p:cBhvr>
                                        <p:cTn id="2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4" restart="whenNotActive" fill="hold" evtFilter="cancelBubble" nodeType="interactiveSeq">
                <p:stCondLst>
                  <p:cond evt="onClick" delay="0">
                    <p:tgtEl>
                      <p:spTgt spid="2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7"/>
                                        </p:tgtEl>
                                      </p:cBhvr>
                                    </p:animEffect>
                                    <p:set>
                                      <p:cBhvr>
                                        <p:cTn id="28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0" restart="whenNotActive" fill="hold" evtFilter="cancelBubble" nodeType="interactiveSeq">
                <p:stCondLst>
                  <p:cond evt="onClick" delay="0">
                    <p:tgtEl>
                      <p:spTgt spid="28"/>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28"/>
                                        </p:tgtEl>
                                      </p:cBhvr>
                                    </p:animEffect>
                                    <p:set>
                                      <p:cBhvr>
                                        <p:cTn id="2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6" restart="whenNotActive" fill="hold" evtFilter="cancelBubble" nodeType="interactiveSeq">
                <p:stCondLst>
                  <p:cond evt="onClick" delay="0">
                    <p:tgtEl>
                      <p:spTgt spid="29"/>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29"/>
                                        </p:tgtEl>
                                      </p:cBhvr>
                                    </p:animEffect>
                                    <p:set>
                                      <p:cBhvr>
                                        <p:cTn id="30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2" restart="whenNotActive" fill="hold" evtFilter="cancelBubble" nodeType="interactiveSeq">
                <p:stCondLst>
                  <p:cond evt="onClick" delay="0">
                    <p:tgtEl>
                      <p:spTgt spid="3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0"/>
                                        </p:tgtEl>
                                      </p:cBhvr>
                                    </p:animEffect>
                                    <p:set>
                                      <p:cBhvr>
                                        <p:cTn id="30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8" restart="whenNotActive" fill="hold" evtFilter="cancelBubble" nodeType="interactiveSeq">
                <p:stCondLst>
                  <p:cond evt="onClick" delay="0">
                    <p:tgtEl>
                      <p:spTgt spid="31"/>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1"/>
                                        </p:tgtEl>
                                      </p:cBhvr>
                                    </p:animEffect>
                                    <p:set>
                                      <p:cBhvr>
                                        <p:cTn id="3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4" restart="whenNotActive" fill="hold" evtFilter="cancelBubble" nodeType="interactiveSeq">
                <p:stCondLst>
                  <p:cond evt="onClick" delay="0">
                    <p:tgtEl>
                      <p:spTgt spid="3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2"/>
                                        </p:tgtEl>
                                      </p:cBhvr>
                                    </p:animEffect>
                                    <p:set>
                                      <p:cBhvr>
                                        <p:cTn id="3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0" restart="whenNotActive" fill="hold" evtFilter="cancelBubble" nodeType="interactiveSeq">
                <p:stCondLst>
                  <p:cond evt="onClick" delay="0">
                    <p:tgtEl>
                      <p:spTgt spid="33"/>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3"/>
                                        </p:tgtEl>
                                      </p:cBhvr>
                                    </p:animEffect>
                                    <p:set>
                                      <p:cBhvr>
                                        <p:cTn id="3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6" restart="whenNotActive" fill="hold" evtFilter="cancelBubble" nodeType="interactiveSeq">
                <p:stCondLst>
                  <p:cond evt="onClick" delay="0">
                    <p:tgtEl>
                      <p:spTgt spid="34"/>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4"/>
                                        </p:tgtEl>
                                      </p:cBhvr>
                                    </p:animEffect>
                                    <p:set>
                                      <p:cBhvr>
                                        <p:cTn id="3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32" restart="whenNotActive" fill="hold" evtFilter="cancelBubble" nodeType="interactiveSeq">
                <p:stCondLst>
                  <p:cond evt="onClick" delay="0">
                    <p:tgtEl>
                      <p:spTgt spid="3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5"/>
                                        </p:tgtEl>
                                      </p:cBhvr>
                                    </p:animEffect>
                                    <p:set>
                                      <p:cBhvr>
                                        <p:cTn id="3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38" restart="whenNotActive" fill="hold" evtFilter="cancelBubble" nodeType="interactiveSeq">
                <p:stCondLst>
                  <p:cond evt="onClick" delay="0">
                    <p:tgtEl>
                      <p:spTgt spid="36"/>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6"/>
                                        </p:tgtEl>
                                      </p:cBhvr>
                                    </p:animEffect>
                                    <p:set>
                                      <p:cBhvr>
                                        <p:cTn id="3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4" restart="whenNotActive" fill="hold" evtFilter="cancelBubble" nodeType="interactiveSeq">
                <p:stCondLst>
                  <p:cond evt="onClick" delay="0">
                    <p:tgtEl>
                      <p:spTgt spid="37"/>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7"/>
                                        </p:tgtEl>
                                      </p:cBhvr>
                                    </p:animEffect>
                                    <p:set>
                                      <p:cBhvr>
                                        <p:cTn id="3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50" restart="whenNotActive" fill="hold" evtFilter="cancelBubble" nodeType="interactiveSeq">
                <p:stCondLst>
                  <p:cond evt="onClick" delay="0">
                    <p:tgtEl>
                      <p:spTgt spid="38"/>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38"/>
                                        </p:tgtEl>
                                      </p:cBhvr>
                                    </p:animEffect>
                                    <p:set>
                                      <p:cBhvr>
                                        <p:cTn id="3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6" restart="whenNotActive" fill="hold" evtFilter="cancelBubble" nodeType="interactiveSeq">
                <p:stCondLst>
                  <p:cond evt="onClick" delay="0">
                    <p:tgtEl>
                      <p:spTgt spid="39"/>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39"/>
                                        </p:tgtEl>
                                      </p:cBhvr>
                                    </p:animEffect>
                                    <p:set>
                                      <p:cBhvr>
                                        <p:cTn id="3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62" restart="whenNotActive" fill="hold" evtFilter="cancelBubble" nodeType="interactiveSeq">
                <p:stCondLst>
                  <p:cond evt="onClick" delay="0">
                    <p:tgtEl>
                      <p:spTgt spid="40"/>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0"/>
                                        </p:tgtEl>
                                      </p:cBhvr>
                                    </p:animEffect>
                                    <p:set>
                                      <p:cBhvr>
                                        <p:cTn id="36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8" restart="whenNotActive" fill="hold" evtFilter="cancelBubble" nodeType="interactiveSeq">
                <p:stCondLst>
                  <p:cond evt="onClick" delay="0">
                    <p:tgtEl>
                      <p:spTgt spid="41"/>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1"/>
                                        </p:tgtEl>
                                      </p:cBhvr>
                                    </p:animEffect>
                                    <p:set>
                                      <p:cBhvr>
                                        <p:cTn id="3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4" restart="whenNotActive" fill="hold" evtFilter="cancelBubble" nodeType="interactiveSeq">
                <p:stCondLst>
                  <p:cond evt="onClick" delay="0">
                    <p:tgtEl>
                      <p:spTgt spid="42"/>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2"/>
                                        </p:tgtEl>
                                      </p:cBhvr>
                                    </p:animEffect>
                                    <p:set>
                                      <p:cBhvr>
                                        <p:cTn id="37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0" restart="whenNotActive" fill="hold" evtFilter="cancelBubble" nodeType="interactiveSeq">
                <p:stCondLst>
                  <p:cond evt="onClick" delay="0">
                    <p:tgtEl>
                      <p:spTgt spid="43"/>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3"/>
                                        </p:tgtEl>
                                      </p:cBhvr>
                                    </p:animEffect>
                                    <p:set>
                                      <p:cBhvr>
                                        <p:cTn id="38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6" restart="whenNotActive" fill="hold" evtFilter="cancelBubble" nodeType="interactiveSeq">
                <p:stCondLst>
                  <p:cond evt="onClick" delay="0">
                    <p:tgtEl>
                      <p:spTgt spid="44"/>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4"/>
                                        </p:tgtEl>
                                      </p:cBhvr>
                                    </p:animEffect>
                                    <p:set>
                                      <p:cBhvr>
                                        <p:cTn id="39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92" restart="whenNotActive" fill="hold" evtFilter="cancelBubble" nodeType="interactiveSeq">
                <p:stCondLst>
                  <p:cond evt="onClick" delay="0">
                    <p:tgtEl>
                      <p:spTgt spid="45"/>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5"/>
                                        </p:tgtEl>
                                      </p:cBhvr>
                                    </p:animEffect>
                                    <p:set>
                                      <p:cBhvr>
                                        <p:cTn id="39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98" restart="whenNotActive" fill="hold" evtFilter="cancelBubble" nodeType="interactiveSeq">
                <p:stCondLst>
                  <p:cond evt="onClick" delay="0">
                    <p:tgtEl>
                      <p:spTgt spid="46"/>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6"/>
                                        </p:tgtEl>
                                      </p:cBhvr>
                                    </p:animEffect>
                                    <p:set>
                                      <p:cBhvr>
                                        <p:cTn id="40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04" restart="whenNotActive" fill="hold" evtFilter="cancelBubble" nodeType="interactiveSeq">
                <p:stCondLst>
                  <p:cond evt="onClick" delay="0">
                    <p:tgtEl>
                      <p:spTgt spid="47"/>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7"/>
                                        </p:tgtEl>
                                      </p:cBhvr>
                                    </p:animEffect>
                                    <p:set>
                                      <p:cBhvr>
                                        <p:cTn id="4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68"/>
            <a:ext cx="12192000" cy="7312512"/>
          </a:xfrm>
          <a:prstGeom prst="rect">
            <a:avLst/>
          </a:prstGeom>
        </p:spPr>
      </p:pic>
      <p:sp>
        <p:nvSpPr>
          <p:cNvPr id="3" name="직사각형 2"/>
          <p:cNvSpPr/>
          <p:nvPr/>
        </p:nvSpPr>
        <p:spPr>
          <a:xfrm>
            <a:off x="-1"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 name="직사각형 3"/>
          <p:cNvSpPr/>
          <p:nvPr/>
        </p:nvSpPr>
        <p:spPr>
          <a:xfrm>
            <a:off x="14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5" name="직사각형 4"/>
          <p:cNvSpPr/>
          <p:nvPr/>
        </p:nvSpPr>
        <p:spPr>
          <a:xfrm>
            <a:off x="28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6" name="직사각형 5"/>
          <p:cNvSpPr/>
          <p:nvPr/>
        </p:nvSpPr>
        <p:spPr>
          <a:xfrm>
            <a:off x="43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7" name="직사각형 6"/>
          <p:cNvSpPr/>
          <p:nvPr/>
        </p:nvSpPr>
        <p:spPr>
          <a:xfrm>
            <a:off x="575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8" name="직사각형 7"/>
          <p:cNvSpPr/>
          <p:nvPr/>
        </p:nvSpPr>
        <p:spPr>
          <a:xfrm>
            <a:off x="719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9" name="직사각형 8"/>
          <p:cNvSpPr/>
          <p:nvPr/>
        </p:nvSpPr>
        <p:spPr>
          <a:xfrm>
            <a:off x="863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0" name="직사각형 9"/>
          <p:cNvSpPr/>
          <p:nvPr/>
        </p:nvSpPr>
        <p:spPr>
          <a:xfrm>
            <a:off x="10079999" y="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1" name="직사각형 10"/>
          <p:cNvSpPr/>
          <p:nvPr/>
        </p:nvSpPr>
        <p:spPr>
          <a:xfrm>
            <a:off x="11519999" y="-1"/>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2" name="직사각형 11"/>
          <p:cNvSpPr/>
          <p:nvPr/>
        </p:nvSpPr>
        <p:spPr>
          <a:xfrm>
            <a:off x="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3" name="직사각형 12"/>
          <p:cNvSpPr/>
          <p:nvPr/>
        </p:nvSpPr>
        <p:spPr>
          <a:xfrm>
            <a:off x="14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4" name="직사각형 13"/>
          <p:cNvSpPr/>
          <p:nvPr/>
        </p:nvSpPr>
        <p:spPr>
          <a:xfrm>
            <a:off x="28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5" name="직사각형 14"/>
          <p:cNvSpPr/>
          <p:nvPr/>
        </p:nvSpPr>
        <p:spPr>
          <a:xfrm>
            <a:off x="43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6" name="직사각형 15"/>
          <p:cNvSpPr/>
          <p:nvPr/>
        </p:nvSpPr>
        <p:spPr>
          <a:xfrm>
            <a:off x="576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7" name="직사각형 16"/>
          <p:cNvSpPr/>
          <p:nvPr/>
        </p:nvSpPr>
        <p:spPr>
          <a:xfrm>
            <a:off x="720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8" name="직사각형 17"/>
          <p:cNvSpPr/>
          <p:nvPr/>
        </p:nvSpPr>
        <p:spPr>
          <a:xfrm>
            <a:off x="864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19" name="직사각형 18"/>
          <p:cNvSpPr/>
          <p:nvPr/>
        </p:nvSpPr>
        <p:spPr>
          <a:xfrm>
            <a:off x="10080000" y="1440000"/>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0" name="직사각형 19"/>
          <p:cNvSpPr/>
          <p:nvPr/>
        </p:nvSpPr>
        <p:spPr>
          <a:xfrm>
            <a:off x="11520000" y="143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1" name="직사각형 20"/>
          <p:cNvSpPr/>
          <p:nvPr/>
        </p:nvSpPr>
        <p:spPr>
          <a:xfrm>
            <a:off x="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2" name="직사각형 21"/>
          <p:cNvSpPr/>
          <p:nvPr/>
        </p:nvSpPr>
        <p:spPr>
          <a:xfrm>
            <a:off x="14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3" name="직사각형 22"/>
          <p:cNvSpPr/>
          <p:nvPr/>
        </p:nvSpPr>
        <p:spPr>
          <a:xfrm>
            <a:off x="28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4" name="직사각형 23"/>
          <p:cNvSpPr/>
          <p:nvPr/>
        </p:nvSpPr>
        <p:spPr>
          <a:xfrm>
            <a:off x="43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5" name="직사각형 24"/>
          <p:cNvSpPr/>
          <p:nvPr/>
        </p:nvSpPr>
        <p:spPr>
          <a:xfrm>
            <a:off x="576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6" name="직사각형 25"/>
          <p:cNvSpPr/>
          <p:nvPr/>
        </p:nvSpPr>
        <p:spPr>
          <a:xfrm>
            <a:off x="720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7" name="직사각형 26"/>
          <p:cNvSpPr/>
          <p:nvPr/>
        </p:nvSpPr>
        <p:spPr>
          <a:xfrm>
            <a:off x="864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8" name="직사각형 27"/>
          <p:cNvSpPr/>
          <p:nvPr/>
        </p:nvSpPr>
        <p:spPr>
          <a:xfrm>
            <a:off x="10080000" y="2879999"/>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29" name="직사각형 28"/>
          <p:cNvSpPr/>
          <p:nvPr/>
        </p:nvSpPr>
        <p:spPr>
          <a:xfrm>
            <a:off x="11520000" y="287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직사각형 29"/>
          <p:cNvSpPr/>
          <p:nvPr/>
        </p:nvSpPr>
        <p:spPr>
          <a:xfrm>
            <a:off x="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직사각형 30"/>
          <p:cNvSpPr/>
          <p:nvPr/>
        </p:nvSpPr>
        <p:spPr>
          <a:xfrm>
            <a:off x="14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2" name="직사각형 31"/>
          <p:cNvSpPr/>
          <p:nvPr/>
        </p:nvSpPr>
        <p:spPr>
          <a:xfrm>
            <a:off x="28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3" name="직사각형 32"/>
          <p:cNvSpPr/>
          <p:nvPr/>
        </p:nvSpPr>
        <p:spPr>
          <a:xfrm>
            <a:off x="43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4" name="직사각형 33"/>
          <p:cNvSpPr/>
          <p:nvPr/>
        </p:nvSpPr>
        <p:spPr>
          <a:xfrm>
            <a:off x="576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5" name="직사각형 34"/>
          <p:cNvSpPr/>
          <p:nvPr/>
        </p:nvSpPr>
        <p:spPr>
          <a:xfrm>
            <a:off x="720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직사각형 35"/>
          <p:cNvSpPr/>
          <p:nvPr/>
        </p:nvSpPr>
        <p:spPr>
          <a:xfrm>
            <a:off x="864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7" name="직사각형 36"/>
          <p:cNvSpPr/>
          <p:nvPr/>
        </p:nvSpPr>
        <p:spPr>
          <a:xfrm>
            <a:off x="10080000" y="4319998"/>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8" name="직사각형 37"/>
          <p:cNvSpPr/>
          <p:nvPr/>
        </p:nvSpPr>
        <p:spPr>
          <a:xfrm>
            <a:off x="11520000" y="4319997"/>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9" name="직사각형 38"/>
          <p:cNvSpPr/>
          <p:nvPr/>
        </p:nvSpPr>
        <p:spPr>
          <a:xfrm>
            <a:off x="-1"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0" name="직사각형 39"/>
          <p:cNvSpPr/>
          <p:nvPr/>
        </p:nvSpPr>
        <p:spPr>
          <a:xfrm>
            <a:off x="14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1" name="직사각형 40"/>
          <p:cNvSpPr/>
          <p:nvPr/>
        </p:nvSpPr>
        <p:spPr>
          <a:xfrm>
            <a:off x="28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2" name="직사각형 41"/>
          <p:cNvSpPr/>
          <p:nvPr/>
        </p:nvSpPr>
        <p:spPr>
          <a:xfrm>
            <a:off x="43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3" name="직사각형 42"/>
          <p:cNvSpPr/>
          <p:nvPr/>
        </p:nvSpPr>
        <p:spPr>
          <a:xfrm>
            <a:off x="575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4" name="직사각형 43"/>
          <p:cNvSpPr/>
          <p:nvPr/>
        </p:nvSpPr>
        <p:spPr>
          <a:xfrm>
            <a:off x="719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5" name="직사각형 44"/>
          <p:cNvSpPr/>
          <p:nvPr/>
        </p:nvSpPr>
        <p:spPr>
          <a:xfrm>
            <a:off x="863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직사각형 45"/>
          <p:cNvSpPr/>
          <p:nvPr/>
        </p:nvSpPr>
        <p:spPr>
          <a:xfrm>
            <a:off x="10079999" y="5782893"/>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7" name="직사각형 46"/>
          <p:cNvSpPr/>
          <p:nvPr/>
        </p:nvSpPr>
        <p:spPr>
          <a:xfrm>
            <a:off x="11519999" y="5782892"/>
            <a:ext cx="1440000" cy="1440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8" name="직사각형 47"/>
          <p:cNvSpPr/>
          <p:nvPr/>
        </p:nvSpPr>
        <p:spPr>
          <a:xfrm>
            <a:off x="9492126" y="5493779"/>
            <a:ext cx="2337954" cy="748145"/>
          </a:xfrm>
          <a:prstGeom prst="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dirty="0" smtClean="0"/>
              <a:t>See Answer </a:t>
            </a:r>
            <a:endParaRPr lang="ko-KR" altLang="en-US" dirty="0"/>
          </a:p>
        </p:txBody>
      </p:sp>
    </p:spTree>
    <p:extLst>
      <p:ext uri="{BB962C8B-B14F-4D97-AF65-F5344CB8AC3E}">
        <p14:creationId xmlns:p14="http://schemas.microsoft.com/office/powerpoint/2010/main" val="329697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4" presetClass="exit" presetSubtype="10" fill="hold" grpId="1" nodeType="withEffect">
                                  <p:stCondLst>
                                    <p:cond delay="0"/>
                                  </p:stCondLst>
                                  <p:childTnLst>
                                    <p:animEffect transition="out" filter="randombar(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4" presetClass="exit" presetSubtype="10" fill="hold" grpId="1" nodeType="with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4" presetClass="exit" presetSubtype="10" fill="hold" grpId="1" nodeType="with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4" presetClass="exit" presetSubtype="10" fill="hold" grpId="1" nodeType="with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4" presetClass="exit" presetSubtype="10" fill="hold" grpId="1" nodeType="withEffect">
                                  <p:stCondLst>
                                    <p:cond delay="0"/>
                                  </p:stCondLst>
                                  <p:childTnLst>
                                    <p:animEffect transition="out" filter="randombar(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4" presetClass="exit" presetSubtype="10" fill="hold" grpId="1" nodeType="withEffect">
                                  <p:stCondLst>
                                    <p:cond delay="0"/>
                                  </p:stCondLst>
                                  <p:childTnLst>
                                    <p:animEffect transition="out" filter="randombar(horizont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4" presetClass="exit" presetSubtype="10" fill="hold" grpId="1" nodeType="withEffect">
                                  <p:stCondLst>
                                    <p:cond delay="0"/>
                                  </p:stCondLst>
                                  <p:childTnLst>
                                    <p:animEffect transition="out" filter="randombar(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4" presetClass="exit" presetSubtype="10" fill="hold" grpId="1" nodeType="withEffect">
                                  <p:stCondLst>
                                    <p:cond delay="0"/>
                                  </p:stCondLst>
                                  <p:childTnLst>
                                    <p:animEffect transition="out" filter="randombar(horizontal)">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4" presetClass="exit" presetSubtype="10" fill="hold" grpId="1" nodeType="withEffect">
                                  <p:stCondLst>
                                    <p:cond delay="0"/>
                                  </p:stCondLst>
                                  <p:childTnLst>
                                    <p:animEffect transition="out" filter="randombar(horizontal)">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4" presetClass="exit" presetSubtype="10" fill="hold" grpId="1" nodeType="withEffect">
                                  <p:stCondLst>
                                    <p:cond delay="0"/>
                                  </p:stCondLst>
                                  <p:childTnLst>
                                    <p:animEffect transition="out" filter="randombar(horizontal)">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4" presetClass="exit" presetSubtype="10" fill="hold" grpId="1" nodeType="withEffect">
                                  <p:stCondLst>
                                    <p:cond delay="0"/>
                                  </p:stCondLst>
                                  <p:childTnLst>
                                    <p:animEffect transition="out" filter="randombar(horizontal)">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4" presetClass="exit" presetSubtype="10" fill="hold" grpId="1" nodeType="withEffect">
                                  <p:stCondLst>
                                    <p:cond delay="0"/>
                                  </p:stCondLst>
                                  <p:childTnLst>
                                    <p:animEffect transition="out" filter="randombar(horizontal)">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14" presetClass="exit" presetSubtype="10" fill="hold" grpId="1" nodeType="withEffect">
                                  <p:stCondLst>
                                    <p:cond delay="0"/>
                                  </p:stCondLst>
                                  <p:childTnLst>
                                    <p:animEffect transition="out" filter="randombar(horizontal)">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par>
                                <p:cTn id="98" presetID="14" presetClass="exit" presetSubtype="10" fill="hold" grpId="1" nodeType="withEffect">
                                  <p:stCondLst>
                                    <p:cond delay="0"/>
                                  </p:stCondLst>
                                  <p:childTnLst>
                                    <p:animEffect transition="out" filter="randombar(horizontal)">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4" presetClass="exit" presetSubtype="10" fill="hold" grpId="1" nodeType="withEffect">
                                  <p:stCondLst>
                                    <p:cond delay="0"/>
                                  </p:stCondLst>
                                  <p:childTnLst>
                                    <p:animEffect transition="out" filter="randombar(horizontal)">
                                      <p:cBhvr>
                                        <p:cTn id="102" dur="500"/>
                                        <p:tgtEl>
                                          <p:spTgt spid="35"/>
                                        </p:tgtEl>
                                      </p:cBhvr>
                                    </p:animEffect>
                                    <p:set>
                                      <p:cBhvr>
                                        <p:cTn id="103" dur="1" fill="hold">
                                          <p:stCondLst>
                                            <p:cond delay="499"/>
                                          </p:stCondLst>
                                        </p:cTn>
                                        <p:tgtEl>
                                          <p:spTgt spid="35"/>
                                        </p:tgtEl>
                                        <p:attrNameLst>
                                          <p:attrName>style.visibility</p:attrName>
                                        </p:attrNameLst>
                                      </p:cBhvr>
                                      <p:to>
                                        <p:strVal val="hidden"/>
                                      </p:to>
                                    </p:set>
                                  </p:childTnLst>
                                </p:cTn>
                              </p:par>
                              <p:par>
                                <p:cTn id="104" presetID="14" presetClass="exit" presetSubtype="10" fill="hold" grpId="1" nodeType="withEffect">
                                  <p:stCondLst>
                                    <p:cond delay="0"/>
                                  </p:stCondLst>
                                  <p:childTnLst>
                                    <p:animEffect transition="out" filter="randombar(horizontal)">
                                      <p:cBhvr>
                                        <p:cTn id="105" dur="500"/>
                                        <p:tgtEl>
                                          <p:spTgt spid="36"/>
                                        </p:tgtEl>
                                      </p:cBhvr>
                                    </p:animEffect>
                                    <p:set>
                                      <p:cBhvr>
                                        <p:cTn id="106" dur="1" fill="hold">
                                          <p:stCondLst>
                                            <p:cond delay="499"/>
                                          </p:stCondLst>
                                        </p:cTn>
                                        <p:tgtEl>
                                          <p:spTgt spid="36"/>
                                        </p:tgtEl>
                                        <p:attrNameLst>
                                          <p:attrName>style.visibility</p:attrName>
                                        </p:attrNameLst>
                                      </p:cBhvr>
                                      <p:to>
                                        <p:strVal val="hidden"/>
                                      </p:to>
                                    </p:set>
                                  </p:childTnLst>
                                </p:cTn>
                              </p:par>
                              <p:par>
                                <p:cTn id="107" presetID="14" presetClass="exit" presetSubtype="10" fill="hold" grpId="1" nodeType="withEffect">
                                  <p:stCondLst>
                                    <p:cond delay="0"/>
                                  </p:stCondLst>
                                  <p:childTnLst>
                                    <p:animEffect transition="out" filter="randombar(horizontal)">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par>
                                <p:cTn id="110" presetID="14" presetClass="exit" presetSubtype="10" fill="hold" grpId="1" nodeType="withEffect">
                                  <p:stCondLst>
                                    <p:cond delay="0"/>
                                  </p:stCondLst>
                                  <p:childTnLst>
                                    <p:animEffect transition="out" filter="randombar(horizontal)">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par>
                                <p:cTn id="113" presetID="14" presetClass="exit" presetSubtype="10" fill="hold" grpId="1" nodeType="withEffect">
                                  <p:stCondLst>
                                    <p:cond delay="0"/>
                                  </p:stCondLst>
                                  <p:childTnLst>
                                    <p:animEffect transition="out" filter="randombar(horizontal)">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4" presetClass="exit" presetSubtype="10" fill="hold" grpId="1" nodeType="withEffect">
                                  <p:stCondLst>
                                    <p:cond delay="0"/>
                                  </p:stCondLst>
                                  <p:childTnLst>
                                    <p:animEffect transition="out" filter="randombar(horizontal)">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41"/>
                                        </p:tgtEl>
                                      </p:cBhvr>
                                    </p:animEffect>
                                    <p:set>
                                      <p:cBhvr>
                                        <p:cTn id="121" dur="1" fill="hold">
                                          <p:stCondLst>
                                            <p:cond delay="499"/>
                                          </p:stCondLst>
                                        </p:cTn>
                                        <p:tgtEl>
                                          <p:spTgt spid="41"/>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par>
                                <p:cTn id="125" presetID="14" presetClass="exit" presetSubtype="10" fill="hold" grpId="1" nodeType="withEffect">
                                  <p:stCondLst>
                                    <p:cond delay="0"/>
                                  </p:stCondLst>
                                  <p:childTnLst>
                                    <p:animEffect transition="out" filter="randombar(horizontal)">
                                      <p:cBhvr>
                                        <p:cTn id="126" dur="500"/>
                                        <p:tgtEl>
                                          <p:spTgt spid="43"/>
                                        </p:tgtEl>
                                      </p:cBhvr>
                                    </p:animEffect>
                                    <p:set>
                                      <p:cBhvr>
                                        <p:cTn id="127" dur="1" fill="hold">
                                          <p:stCondLst>
                                            <p:cond delay="499"/>
                                          </p:stCondLst>
                                        </p:cTn>
                                        <p:tgtEl>
                                          <p:spTgt spid="43"/>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44"/>
                                        </p:tgtEl>
                                      </p:cBhvr>
                                    </p:animEffect>
                                    <p:set>
                                      <p:cBhvr>
                                        <p:cTn id="130" dur="1" fill="hold">
                                          <p:stCondLst>
                                            <p:cond delay="499"/>
                                          </p:stCondLst>
                                        </p:cTn>
                                        <p:tgtEl>
                                          <p:spTgt spid="44"/>
                                        </p:tgtEl>
                                        <p:attrNameLst>
                                          <p:attrName>style.visibility</p:attrName>
                                        </p:attrNameLst>
                                      </p:cBhvr>
                                      <p:to>
                                        <p:strVal val="hidden"/>
                                      </p:to>
                                    </p:set>
                                  </p:childTnLst>
                                </p:cTn>
                              </p:par>
                              <p:par>
                                <p:cTn id="131" presetID="14" presetClass="exit" presetSubtype="10" fill="hold" grpId="1" nodeType="withEffect">
                                  <p:stCondLst>
                                    <p:cond delay="0"/>
                                  </p:stCondLst>
                                  <p:childTnLst>
                                    <p:animEffect transition="out" filter="randombar(horizontal)">
                                      <p:cBhvr>
                                        <p:cTn id="132" dur="500"/>
                                        <p:tgtEl>
                                          <p:spTgt spid="45"/>
                                        </p:tgtEl>
                                      </p:cBhvr>
                                    </p:animEffect>
                                    <p:set>
                                      <p:cBhvr>
                                        <p:cTn id="133" dur="1" fill="hold">
                                          <p:stCondLst>
                                            <p:cond delay="499"/>
                                          </p:stCondLst>
                                        </p:cTn>
                                        <p:tgtEl>
                                          <p:spTgt spid="45"/>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46"/>
                                        </p:tgtEl>
                                      </p:cBhvr>
                                    </p:animEffect>
                                    <p:set>
                                      <p:cBhvr>
                                        <p:cTn id="136" dur="1" fill="hold">
                                          <p:stCondLst>
                                            <p:cond delay="499"/>
                                          </p:stCondLst>
                                        </p:cTn>
                                        <p:tgtEl>
                                          <p:spTgt spid="46"/>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par>
                                <p:cTn id="140" presetID="14" presetClass="exit" presetSubtype="10" fill="hold" grpId="1" nodeType="withEffect">
                                  <p:stCondLst>
                                    <p:cond delay="0"/>
                                  </p:stCondLst>
                                  <p:childTnLst>
                                    <p:animEffect transition="out" filter="randombar(horizontal)">
                                      <p:cBhvr>
                                        <p:cTn id="141" dur="500"/>
                                        <p:tgtEl>
                                          <p:spTgt spid="39"/>
                                        </p:tgtEl>
                                      </p:cBhvr>
                                    </p:animEffect>
                                    <p:set>
                                      <p:cBhvr>
                                        <p:cTn id="142" dur="1" fill="hold">
                                          <p:stCondLst>
                                            <p:cond delay="499"/>
                                          </p:stCondLst>
                                        </p:cTn>
                                        <p:tgtEl>
                                          <p:spTgt spid="39"/>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
                                        </p:tgtEl>
                                      </p:cBhvr>
                                    </p:animEffect>
                                    <p:set>
                                      <p:cBhvr>
                                        <p:cTn id="15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2" restart="whenNotActive" fill="hold" evtFilter="cancelBubble" nodeType="interactiveSeq">
                <p:stCondLst>
                  <p:cond evt="onClick" delay="0">
                    <p:tgtEl>
                      <p:spTgt spid="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8" restart="whenNotActive" fill="hold" evtFilter="cancelBubble" nodeType="interactiveSeq">
                <p:stCondLst>
                  <p:cond evt="onClick" delay="0">
                    <p:tgtEl>
                      <p:spTgt spid="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6"/>
                                        </p:tgtEl>
                                      </p:cBhvr>
                                    </p:animEffect>
                                    <p:set>
                                      <p:cBhvr>
                                        <p:cTn id="16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4" restart="whenNotActive" fill="hold" evtFilter="cancelBubble" nodeType="interactiveSeq">
                <p:stCondLst>
                  <p:cond evt="onClick" delay="0">
                    <p:tgtEl>
                      <p:spTgt spid="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
                                        </p:tgtEl>
                                      </p:cBhvr>
                                    </p:animEffect>
                                    <p:set>
                                      <p:cBhvr>
                                        <p:cTn id="16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
                                        </p:tgtEl>
                                      </p:cBhvr>
                                    </p:animEffect>
                                    <p:set>
                                      <p:cBhvr>
                                        <p:cTn id="17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9"/>
                                        </p:tgtEl>
                                      </p:cBhvr>
                                    </p:animEffect>
                                    <p:set>
                                      <p:cBhvr>
                                        <p:cTn id="1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2" restart="whenNotActive" fill="hold" evtFilter="cancelBubble" nodeType="interactiveSeq">
                <p:stCondLst>
                  <p:cond evt="onClick" delay="0">
                    <p:tgtEl>
                      <p:spTgt spid="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0"/>
                                        </p:tgtEl>
                                      </p:cBhvr>
                                    </p:animEffect>
                                    <p:set>
                                      <p:cBhvr>
                                        <p:cTn id="18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8" restart="whenNotActive" fill="hold" evtFilter="cancelBubble" nodeType="interactiveSeq">
                <p:stCondLst>
                  <p:cond evt="onClick" delay="0">
                    <p:tgtEl>
                      <p:spTgt spid="11"/>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4" restart="whenNotActive" fill="hold" evtFilter="cancelBubble" nodeType="interactiveSeq">
                <p:stCondLst>
                  <p:cond evt="onClick" delay="0">
                    <p:tgtEl>
                      <p:spTgt spid="12"/>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2"/>
                                        </p:tgtEl>
                                      </p:cBhvr>
                                    </p:animEffect>
                                    <p:set>
                                      <p:cBhvr>
                                        <p:cTn id="19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0" restart="whenNotActive" fill="hold" evtFilter="cancelBubble" nodeType="interactiveSeq">
                <p:stCondLst>
                  <p:cond evt="onClick" delay="0">
                    <p:tgtEl>
                      <p:spTgt spid="1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3"/>
                                        </p:tgtEl>
                                      </p:cBhvr>
                                    </p:animEffect>
                                    <p:set>
                                      <p:cBhvr>
                                        <p:cTn id="20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6" restart="whenNotActive" fill="hold" evtFilter="cancelBubble" nodeType="interactiveSeq">
                <p:stCondLst>
                  <p:cond evt="onClick" delay="0">
                    <p:tgtEl>
                      <p:spTgt spid="14"/>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4"/>
                                        </p:tgtEl>
                                      </p:cBhvr>
                                    </p:animEffect>
                                    <p:set>
                                      <p:cBhvr>
                                        <p:cTn id="2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2" restart="whenNotActive" fill="hold" evtFilter="cancelBubble" nodeType="interactiveSeq">
                <p:stCondLst>
                  <p:cond evt="onClick" delay="0">
                    <p:tgtEl>
                      <p:spTgt spid="15"/>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8" restart="whenNotActive" fill="hold" evtFilter="cancelBubble" nodeType="interactiveSeq">
                <p:stCondLst>
                  <p:cond evt="onClick" delay="0">
                    <p:tgtEl>
                      <p:spTgt spid="16"/>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6"/>
                                        </p:tgtEl>
                                      </p:cBhvr>
                                    </p:animEffect>
                                    <p:set>
                                      <p:cBhvr>
                                        <p:cTn id="2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4" restart="whenNotActive" fill="hold" evtFilter="cancelBubble" nodeType="interactiveSeq">
                <p:stCondLst>
                  <p:cond evt="onClick" delay="0">
                    <p:tgtEl>
                      <p:spTgt spid="17"/>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7"/>
                                        </p:tgtEl>
                                      </p:cBhvr>
                                    </p:animEffect>
                                    <p:set>
                                      <p:cBhvr>
                                        <p:cTn id="2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0" restart="whenNotActive" fill="hold" evtFilter="cancelBubble" nodeType="interactiveSeq">
                <p:stCondLst>
                  <p:cond evt="onClick" delay="0">
                    <p:tgtEl>
                      <p:spTgt spid="18"/>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8"/>
                                        </p:tgtEl>
                                      </p:cBhvr>
                                    </p:animEffect>
                                    <p:set>
                                      <p:cBhvr>
                                        <p:cTn id="23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6" restart="whenNotActive" fill="hold" evtFilter="cancelBubble" nodeType="interactiveSeq">
                <p:stCondLst>
                  <p:cond evt="onClick" delay="0">
                    <p:tgtEl>
                      <p:spTgt spid="19"/>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9"/>
                                        </p:tgtEl>
                                      </p:cBhvr>
                                    </p:animEffect>
                                    <p:set>
                                      <p:cBhvr>
                                        <p:cTn id="24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42" restart="whenNotActive" fill="hold" evtFilter="cancelBubble" nodeType="interactiveSeq">
                <p:stCondLst>
                  <p:cond evt="onClick" delay="0">
                    <p:tgtEl>
                      <p:spTgt spid="20"/>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20"/>
                                        </p:tgtEl>
                                      </p:cBhvr>
                                    </p:animEffect>
                                    <p:set>
                                      <p:cBhvr>
                                        <p:cTn id="24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8" restart="whenNotActive" fill="hold" evtFilter="cancelBubble" nodeType="interactiveSeq">
                <p:stCondLst>
                  <p:cond evt="onClick" delay="0">
                    <p:tgtEl>
                      <p:spTgt spid="21"/>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21"/>
                                        </p:tgtEl>
                                      </p:cBhvr>
                                    </p:animEffect>
                                    <p:set>
                                      <p:cBhvr>
                                        <p:cTn id="2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4" restart="whenNotActive" fill="hold" evtFilter="cancelBubble" nodeType="interactiveSeq">
                <p:stCondLst>
                  <p:cond evt="onClick" delay="0">
                    <p:tgtEl>
                      <p:spTgt spid="22"/>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22"/>
                                        </p:tgtEl>
                                      </p:cBhvr>
                                    </p:animEffect>
                                    <p:set>
                                      <p:cBhvr>
                                        <p:cTn id="2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0" restart="whenNotActive" fill="hold" evtFilter="cancelBubble" nodeType="interactiveSeq">
                <p:stCondLst>
                  <p:cond evt="onClick" delay="0">
                    <p:tgtEl>
                      <p:spTgt spid="23"/>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23"/>
                                        </p:tgtEl>
                                      </p:cBhvr>
                                    </p:animEffect>
                                    <p:set>
                                      <p:cBhvr>
                                        <p:cTn id="2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6" restart="whenNotActive" fill="hold" evtFilter="cancelBubble" nodeType="interactiveSeq">
                <p:stCondLst>
                  <p:cond evt="onClick" delay="0">
                    <p:tgtEl>
                      <p:spTgt spid="24"/>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24"/>
                                        </p:tgtEl>
                                      </p:cBhvr>
                                    </p:animEffect>
                                    <p:set>
                                      <p:cBhvr>
                                        <p:cTn id="2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2" restart="whenNotActive" fill="hold" evtFilter="cancelBubble" nodeType="interactiveSeq">
                <p:stCondLst>
                  <p:cond evt="onClick" delay="0">
                    <p:tgtEl>
                      <p:spTgt spid="25"/>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25"/>
                                        </p:tgtEl>
                                      </p:cBhvr>
                                    </p:animEffect>
                                    <p:set>
                                      <p:cBhvr>
                                        <p:cTn id="27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8" restart="whenNotActive" fill="hold" evtFilter="cancelBubble" nodeType="interactiveSeq">
                <p:stCondLst>
                  <p:cond evt="onClick" delay="0">
                    <p:tgtEl>
                      <p:spTgt spid="26"/>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26"/>
                                        </p:tgtEl>
                                      </p:cBhvr>
                                    </p:animEffect>
                                    <p:set>
                                      <p:cBhvr>
                                        <p:cTn id="28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4" restart="whenNotActive" fill="hold" evtFilter="cancelBubble" nodeType="interactiveSeq">
                <p:stCondLst>
                  <p:cond evt="onClick" delay="0">
                    <p:tgtEl>
                      <p:spTgt spid="27"/>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27"/>
                                        </p:tgtEl>
                                      </p:cBhvr>
                                    </p:animEffect>
                                    <p:set>
                                      <p:cBhvr>
                                        <p:cTn id="28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0" restart="whenNotActive" fill="hold" evtFilter="cancelBubble" nodeType="interactiveSeq">
                <p:stCondLst>
                  <p:cond evt="onClick" delay="0">
                    <p:tgtEl>
                      <p:spTgt spid="28"/>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28"/>
                                        </p:tgtEl>
                                      </p:cBhvr>
                                    </p:animEffect>
                                    <p:set>
                                      <p:cBhvr>
                                        <p:cTn id="2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6" restart="whenNotActive" fill="hold" evtFilter="cancelBubble" nodeType="interactiveSeq">
                <p:stCondLst>
                  <p:cond evt="onClick" delay="0">
                    <p:tgtEl>
                      <p:spTgt spid="29"/>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29"/>
                                        </p:tgtEl>
                                      </p:cBhvr>
                                    </p:animEffect>
                                    <p:set>
                                      <p:cBhvr>
                                        <p:cTn id="30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2" restart="whenNotActive" fill="hold" evtFilter="cancelBubble" nodeType="interactiveSeq">
                <p:stCondLst>
                  <p:cond evt="onClick" delay="0">
                    <p:tgtEl>
                      <p:spTgt spid="30"/>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30"/>
                                        </p:tgtEl>
                                      </p:cBhvr>
                                    </p:animEffect>
                                    <p:set>
                                      <p:cBhvr>
                                        <p:cTn id="30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8" restart="whenNotActive" fill="hold" evtFilter="cancelBubble" nodeType="interactiveSeq">
                <p:stCondLst>
                  <p:cond evt="onClick" delay="0">
                    <p:tgtEl>
                      <p:spTgt spid="31"/>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500"/>
                                        <p:tgtEl>
                                          <p:spTgt spid="31"/>
                                        </p:tgtEl>
                                      </p:cBhvr>
                                    </p:animEffect>
                                    <p:set>
                                      <p:cBhvr>
                                        <p:cTn id="3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4" restart="whenNotActive" fill="hold" evtFilter="cancelBubble" nodeType="interactiveSeq">
                <p:stCondLst>
                  <p:cond evt="onClick" delay="0">
                    <p:tgtEl>
                      <p:spTgt spid="32"/>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500"/>
                                        <p:tgtEl>
                                          <p:spTgt spid="32"/>
                                        </p:tgtEl>
                                      </p:cBhvr>
                                    </p:animEffect>
                                    <p:set>
                                      <p:cBhvr>
                                        <p:cTn id="3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0" restart="whenNotActive" fill="hold" evtFilter="cancelBubble" nodeType="interactiveSeq">
                <p:stCondLst>
                  <p:cond evt="onClick" delay="0">
                    <p:tgtEl>
                      <p:spTgt spid="33"/>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500"/>
                                        <p:tgtEl>
                                          <p:spTgt spid="33"/>
                                        </p:tgtEl>
                                      </p:cBhvr>
                                    </p:animEffect>
                                    <p:set>
                                      <p:cBhvr>
                                        <p:cTn id="3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6" restart="whenNotActive" fill="hold" evtFilter="cancelBubble" nodeType="interactiveSeq">
                <p:stCondLst>
                  <p:cond evt="onClick" delay="0">
                    <p:tgtEl>
                      <p:spTgt spid="34"/>
                    </p:tgtEl>
                  </p:cond>
                </p:stCondLst>
                <p:endSync evt="end" delay="0">
                  <p:rtn val="all"/>
                </p:endSync>
                <p:childTnLst>
                  <p:par>
                    <p:cTn id="327" fill="hold">
                      <p:stCondLst>
                        <p:cond delay="0"/>
                      </p:stCondLst>
                      <p:childTnLst>
                        <p:par>
                          <p:cTn id="328" fill="hold">
                            <p:stCondLst>
                              <p:cond delay="0"/>
                            </p:stCondLst>
                            <p:childTnLst>
                              <p:par>
                                <p:cTn id="329" presetID="10" presetClass="exit" presetSubtype="0" fill="hold" grpId="0" nodeType="clickEffect">
                                  <p:stCondLst>
                                    <p:cond delay="0"/>
                                  </p:stCondLst>
                                  <p:childTnLst>
                                    <p:animEffect transition="out" filter="fade">
                                      <p:cBhvr>
                                        <p:cTn id="330" dur="500"/>
                                        <p:tgtEl>
                                          <p:spTgt spid="34"/>
                                        </p:tgtEl>
                                      </p:cBhvr>
                                    </p:animEffect>
                                    <p:set>
                                      <p:cBhvr>
                                        <p:cTn id="3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32" restart="whenNotActive" fill="hold" evtFilter="cancelBubble" nodeType="interactiveSeq">
                <p:stCondLst>
                  <p:cond evt="onClick" delay="0">
                    <p:tgtEl>
                      <p:spTgt spid="35"/>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grpId="0" nodeType="clickEffect">
                                  <p:stCondLst>
                                    <p:cond delay="0"/>
                                  </p:stCondLst>
                                  <p:childTnLst>
                                    <p:animEffect transition="out" filter="fade">
                                      <p:cBhvr>
                                        <p:cTn id="336" dur="500"/>
                                        <p:tgtEl>
                                          <p:spTgt spid="35"/>
                                        </p:tgtEl>
                                      </p:cBhvr>
                                    </p:animEffect>
                                    <p:set>
                                      <p:cBhvr>
                                        <p:cTn id="33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38" restart="whenNotActive" fill="hold" evtFilter="cancelBubble" nodeType="interactiveSeq">
                <p:stCondLst>
                  <p:cond evt="onClick" delay="0">
                    <p:tgtEl>
                      <p:spTgt spid="36"/>
                    </p:tgtEl>
                  </p:cond>
                </p:stCondLst>
                <p:endSync evt="end" delay="0">
                  <p:rtn val="all"/>
                </p:endSync>
                <p:childTnLst>
                  <p:par>
                    <p:cTn id="339" fill="hold">
                      <p:stCondLst>
                        <p:cond delay="0"/>
                      </p:stCondLst>
                      <p:childTnLst>
                        <p:par>
                          <p:cTn id="340" fill="hold">
                            <p:stCondLst>
                              <p:cond delay="0"/>
                            </p:stCondLst>
                            <p:childTnLst>
                              <p:par>
                                <p:cTn id="341" presetID="10" presetClass="exit" presetSubtype="0" fill="hold" grpId="0" nodeType="clickEffect">
                                  <p:stCondLst>
                                    <p:cond delay="0"/>
                                  </p:stCondLst>
                                  <p:childTnLst>
                                    <p:animEffect transition="out" filter="fade">
                                      <p:cBhvr>
                                        <p:cTn id="342" dur="500"/>
                                        <p:tgtEl>
                                          <p:spTgt spid="36"/>
                                        </p:tgtEl>
                                      </p:cBhvr>
                                    </p:animEffect>
                                    <p:set>
                                      <p:cBhvr>
                                        <p:cTn id="3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44" restart="whenNotActive" fill="hold" evtFilter="cancelBubble" nodeType="interactiveSeq">
                <p:stCondLst>
                  <p:cond evt="onClick" delay="0">
                    <p:tgtEl>
                      <p:spTgt spid="37"/>
                    </p:tgtEl>
                  </p:cond>
                </p:stCondLst>
                <p:endSync evt="end" delay="0">
                  <p:rtn val="all"/>
                </p:endSync>
                <p:childTnLst>
                  <p:par>
                    <p:cTn id="345" fill="hold">
                      <p:stCondLst>
                        <p:cond delay="0"/>
                      </p:stCondLst>
                      <p:childTnLst>
                        <p:par>
                          <p:cTn id="346" fill="hold">
                            <p:stCondLst>
                              <p:cond delay="0"/>
                            </p:stCondLst>
                            <p:childTnLst>
                              <p:par>
                                <p:cTn id="347" presetID="10" presetClass="exit" presetSubtype="0" fill="hold" grpId="0" nodeType="clickEffect">
                                  <p:stCondLst>
                                    <p:cond delay="0"/>
                                  </p:stCondLst>
                                  <p:childTnLst>
                                    <p:animEffect transition="out" filter="fade">
                                      <p:cBhvr>
                                        <p:cTn id="348" dur="500"/>
                                        <p:tgtEl>
                                          <p:spTgt spid="37"/>
                                        </p:tgtEl>
                                      </p:cBhvr>
                                    </p:animEffect>
                                    <p:set>
                                      <p:cBhvr>
                                        <p:cTn id="34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50" restart="whenNotActive" fill="hold" evtFilter="cancelBubble" nodeType="interactiveSeq">
                <p:stCondLst>
                  <p:cond evt="onClick" delay="0">
                    <p:tgtEl>
                      <p:spTgt spid="38"/>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grpId="0" nodeType="clickEffect">
                                  <p:stCondLst>
                                    <p:cond delay="0"/>
                                  </p:stCondLst>
                                  <p:childTnLst>
                                    <p:animEffect transition="out" filter="fade">
                                      <p:cBhvr>
                                        <p:cTn id="354" dur="500"/>
                                        <p:tgtEl>
                                          <p:spTgt spid="38"/>
                                        </p:tgtEl>
                                      </p:cBhvr>
                                    </p:animEffect>
                                    <p:set>
                                      <p:cBhvr>
                                        <p:cTn id="3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6" restart="whenNotActive" fill="hold" evtFilter="cancelBubble" nodeType="interactiveSeq">
                <p:stCondLst>
                  <p:cond evt="onClick" delay="0">
                    <p:tgtEl>
                      <p:spTgt spid="39"/>
                    </p:tgtEl>
                  </p:cond>
                </p:stCondLst>
                <p:endSync evt="end" delay="0">
                  <p:rtn val="all"/>
                </p:endSync>
                <p:childTnLst>
                  <p:par>
                    <p:cTn id="357" fill="hold">
                      <p:stCondLst>
                        <p:cond delay="0"/>
                      </p:stCondLst>
                      <p:childTnLst>
                        <p:par>
                          <p:cTn id="358" fill="hold">
                            <p:stCondLst>
                              <p:cond delay="0"/>
                            </p:stCondLst>
                            <p:childTnLst>
                              <p:par>
                                <p:cTn id="359" presetID="10" presetClass="exit" presetSubtype="0" fill="hold" grpId="0" nodeType="clickEffect">
                                  <p:stCondLst>
                                    <p:cond delay="0"/>
                                  </p:stCondLst>
                                  <p:childTnLst>
                                    <p:animEffect transition="out" filter="fade">
                                      <p:cBhvr>
                                        <p:cTn id="360" dur="500"/>
                                        <p:tgtEl>
                                          <p:spTgt spid="39"/>
                                        </p:tgtEl>
                                      </p:cBhvr>
                                    </p:animEffect>
                                    <p:set>
                                      <p:cBhvr>
                                        <p:cTn id="3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62" restart="whenNotActive" fill="hold" evtFilter="cancelBubble" nodeType="interactiveSeq">
                <p:stCondLst>
                  <p:cond evt="onClick" delay="0">
                    <p:tgtEl>
                      <p:spTgt spid="40"/>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grpId="0" nodeType="clickEffect">
                                  <p:stCondLst>
                                    <p:cond delay="0"/>
                                  </p:stCondLst>
                                  <p:childTnLst>
                                    <p:animEffect transition="out" filter="fade">
                                      <p:cBhvr>
                                        <p:cTn id="366" dur="500"/>
                                        <p:tgtEl>
                                          <p:spTgt spid="40"/>
                                        </p:tgtEl>
                                      </p:cBhvr>
                                    </p:animEffect>
                                    <p:set>
                                      <p:cBhvr>
                                        <p:cTn id="36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68" restart="whenNotActive" fill="hold" evtFilter="cancelBubble" nodeType="interactiveSeq">
                <p:stCondLst>
                  <p:cond evt="onClick" delay="0">
                    <p:tgtEl>
                      <p:spTgt spid="41"/>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grpId="0" nodeType="clickEffect">
                                  <p:stCondLst>
                                    <p:cond delay="0"/>
                                  </p:stCondLst>
                                  <p:childTnLst>
                                    <p:animEffect transition="out" filter="fade">
                                      <p:cBhvr>
                                        <p:cTn id="372" dur="500"/>
                                        <p:tgtEl>
                                          <p:spTgt spid="41"/>
                                        </p:tgtEl>
                                      </p:cBhvr>
                                    </p:animEffect>
                                    <p:set>
                                      <p:cBhvr>
                                        <p:cTn id="3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4" restart="whenNotActive" fill="hold" evtFilter="cancelBubble" nodeType="interactiveSeq">
                <p:stCondLst>
                  <p:cond evt="onClick" delay="0">
                    <p:tgtEl>
                      <p:spTgt spid="42"/>
                    </p:tgtEl>
                  </p:cond>
                </p:stCondLst>
                <p:endSync evt="end" delay="0">
                  <p:rtn val="all"/>
                </p:endSync>
                <p:childTnLst>
                  <p:par>
                    <p:cTn id="375" fill="hold">
                      <p:stCondLst>
                        <p:cond delay="0"/>
                      </p:stCondLst>
                      <p:childTnLst>
                        <p:par>
                          <p:cTn id="376" fill="hold">
                            <p:stCondLst>
                              <p:cond delay="0"/>
                            </p:stCondLst>
                            <p:childTnLst>
                              <p:par>
                                <p:cTn id="377" presetID="10" presetClass="exit" presetSubtype="0" fill="hold" grpId="0" nodeType="clickEffect">
                                  <p:stCondLst>
                                    <p:cond delay="0"/>
                                  </p:stCondLst>
                                  <p:childTnLst>
                                    <p:animEffect transition="out" filter="fade">
                                      <p:cBhvr>
                                        <p:cTn id="378" dur="500"/>
                                        <p:tgtEl>
                                          <p:spTgt spid="42"/>
                                        </p:tgtEl>
                                      </p:cBhvr>
                                    </p:animEffect>
                                    <p:set>
                                      <p:cBhvr>
                                        <p:cTn id="37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0" restart="whenNotActive" fill="hold" evtFilter="cancelBubble" nodeType="interactiveSeq">
                <p:stCondLst>
                  <p:cond evt="onClick" delay="0">
                    <p:tgtEl>
                      <p:spTgt spid="43"/>
                    </p:tgtEl>
                  </p:cond>
                </p:stCondLst>
                <p:endSync evt="end" delay="0">
                  <p:rtn val="all"/>
                </p:endSync>
                <p:childTnLst>
                  <p:par>
                    <p:cTn id="381" fill="hold">
                      <p:stCondLst>
                        <p:cond delay="0"/>
                      </p:stCondLst>
                      <p:childTnLst>
                        <p:par>
                          <p:cTn id="382" fill="hold">
                            <p:stCondLst>
                              <p:cond delay="0"/>
                            </p:stCondLst>
                            <p:childTnLst>
                              <p:par>
                                <p:cTn id="383" presetID="10" presetClass="exit" presetSubtype="0" fill="hold" grpId="0" nodeType="clickEffect">
                                  <p:stCondLst>
                                    <p:cond delay="0"/>
                                  </p:stCondLst>
                                  <p:childTnLst>
                                    <p:animEffect transition="out" filter="fade">
                                      <p:cBhvr>
                                        <p:cTn id="384" dur="500"/>
                                        <p:tgtEl>
                                          <p:spTgt spid="43"/>
                                        </p:tgtEl>
                                      </p:cBhvr>
                                    </p:animEffect>
                                    <p:set>
                                      <p:cBhvr>
                                        <p:cTn id="38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6" restart="whenNotActive" fill="hold" evtFilter="cancelBubble" nodeType="interactiveSeq">
                <p:stCondLst>
                  <p:cond evt="onClick" delay="0">
                    <p:tgtEl>
                      <p:spTgt spid="44"/>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grpId="0" nodeType="clickEffect">
                                  <p:stCondLst>
                                    <p:cond delay="0"/>
                                  </p:stCondLst>
                                  <p:childTnLst>
                                    <p:animEffect transition="out" filter="fade">
                                      <p:cBhvr>
                                        <p:cTn id="390" dur="500"/>
                                        <p:tgtEl>
                                          <p:spTgt spid="44"/>
                                        </p:tgtEl>
                                      </p:cBhvr>
                                    </p:animEffect>
                                    <p:set>
                                      <p:cBhvr>
                                        <p:cTn id="39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92" restart="whenNotActive" fill="hold" evtFilter="cancelBubble" nodeType="interactiveSeq">
                <p:stCondLst>
                  <p:cond evt="onClick" delay="0">
                    <p:tgtEl>
                      <p:spTgt spid="45"/>
                    </p:tgtEl>
                  </p:cond>
                </p:stCondLst>
                <p:endSync evt="end" delay="0">
                  <p:rtn val="all"/>
                </p:endSync>
                <p:childTnLst>
                  <p:par>
                    <p:cTn id="393" fill="hold">
                      <p:stCondLst>
                        <p:cond delay="0"/>
                      </p:stCondLst>
                      <p:childTnLst>
                        <p:par>
                          <p:cTn id="394" fill="hold">
                            <p:stCondLst>
                              <p:cond delay="0"/>
                            </p:stCondLst>
                            <p:childTnLst>
                              <p:par>
                                <p:cTn id="395" presetID="10" presetClass="exit" presetSubtype="0" fill="hold" grpId="0" nodeType="clickEffect">
                                  <p:stCondLst>
                                    <p:cond delay="0"/>
                                  </p:stCondLst>
                                  <p:childTnLst>
                                    <p:animEffect transition="out" filter="fade">
                                      <p:cBhvr>
                                        <p:cTn id="396" dur="500"/>
                                        <p:tgtEl>
                                          <p:spTgt spid="45"/>
                                        </p:tgtEl>
                                      </p:cBhvr>
                                    </p:animEffect>
                                    <p:set>
                                      <p:cBhvr>
                                        <p:cTn id="39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98" restart="whenNotActive" fill="hold" evtFilter="cancelBubble" nodeType="interactiveSeq">
                <p:stCondLst>
                  <p:cond evt="onClick" delay="0">
                    <p:tgtEl>
                      <p:spTgt spid="46"/>
                    </p:tgtEl>
                  </p:cond>
                </p:stCondLst>
                <p:endSync evt="end" delay="0">
                  <p:rtn val="all"/>
                </p:endSync>
                <p:childTnLst>
                  <p:par>
                    <p:cTn id="399" fill="hold">
                      <p:stCondLst>
                        <p:cond delay="0"/>
                      </p:stCondLst>
                      <p:childTnLst>
                        <p:par>
                          <p:cTn id="400" fill="hold">
                            <p:stCondLst>
                              <p:cond delay="0"/>
                            </p:stCondLst>
                            <p:childTnLst>
                              <p:par>
                                <p:cTn id="401" presetID="10" presetClass="exit" presetSubtype="0" fill="hold" grpId="0" nodeType="clickEffect">
                                  <p:stCondLst>
                                    <p:cond delay="0"/>
                                  </p:stCondLst>
                                  <p:childTnLst>
                                    <p:animEffect transition="out" filter="fade">
                                      <p:cBhvr>
                                        <p:cTn id="402" dur="500"/>
                                        <p:tgtEl>
                                          <p:spTgt spid="46"/>
                                        </p:tgtEl>
                                      </p:cBhvr>
                                    </p:animEffect>
                                    <p:set>
                                      <p:cBhvr>
                                        <p:cTn id="40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04" restart="whenNotActive" fill="hold" evtFilter="cancelBubble" nodeType="interactiveSeq">
                <p:stCondLst>
                  <p:cond evt="onClick" delay="0">
                    <p:tgtEl>
                      <p:spTgt spid="47"/>
                    </p:tgtEl>
                  </p:cond>
                </p:stCondLst>
                <p:endSync evt="end" delay="0">
                  <p:rtn val="all"/>
                </p:endSync>
                <p:childTnLst>
                  <p:par>
                    <p:cTn id="405" fill="hold">
                      <p:stCondLst>
                        <p:cond delay="0"/>
                      </p:stCondLst>
                      <p:childTnLst>
                        <p:par>
                          <p:cTn id="406" fill="hold">
                            <p:stCondLst>
                              <p:cond delay="0"/>
                            </p:stCondLst>
                            <p:childTnLst>
                              <p:par>
                                <p:cTn id="407" presetID="10" presetClass="exit" presetSubtype="0" fill="hold" grpId="0" nodeType="clickEffect">
                                  <p:stCondLst>
                                    <p:cond delay="0"/>
                                  </p:stCondLst>
                                  <p:childTnLst>
                                    <p:animEffect transition="out" filter="fade">
                                      <p:cBhvr>
                                        <p:cTn id="408" dur="500"/>
                                        <p:tgtEl>
                                          <p:spTgt spid="47"/>
                                        </p:tgtEl>
                                      </p:cBhvr>
                                    </p:animEffect>
                                    <p:set>
                                      <p:cBhvr>
                                        <p:cTn id="4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576</Words>
  <Application>Microsoft Office PowerPoint</Application>
  <PresentationFormat>와이드스크린</PresentationFormat>
  <Paragraphs>72</Paragraphs>
  <Slides>43</Slides>
  <Notes>0</Notes>
  <HiddenSlides>0</HiddenSlides>
  <MMClips>0</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43</vt:i4>
      </vt:variant>
    </vt:vector>
  </HeadingPairs>
  <TitlesOfParts>
    <vt:vector size="48" baseType="lpstr">
      <vt:lpstr>HY견고딕</vt:lpstr>
      <vt:lpstr>맑은 고딕</vt:lpstr>
      <vt:lpstr>Algerian</vt:lpstr>
      <vt:lpstr>Arial</vt:lpstr>
      <vt:lpstr>Office 테마</vt:lpstr>
      <vt:lpstr>Review </vt:lpstr>
      <vt:lpstr>How to play</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African Masks</vt:lpstr>
      <vt:lpstr>Baule Mask </vt:lpstr>
      <vt:lpstr>PowerPoint 프레젠테이션</vt:lpstr>
      <vt:lpstr>Biombo Mask </vt:lpstr>
      <vt:lpstr>PowerPoint 프레젠테이션</vt:lpstr>
      <vt:lpstr>Goma Mask </vt:lpstr>
      <vt:lpstr>PowerPoint 프레젠테이션</vt:lpstr>
      <vt:lpstr>Lulua Mask </vt:lpstr>
      <vt:lpstr>PowerPoint 프레젠테이션</vt:lpstr>
      <vt:lpstr>Lwalwa Mask </vt:lpstr>
      <vt:lpstr>PowerPoint 프레젠테이션</vt:lpstr>
      <vt:lpstr>Woyo Mask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Masks</dc:title>
  <dc:creator>user</dc:creator>
  <cp:lastModifiedBy>user</cp:lastModifiedBy>
  <cp:revision>15</cp:revision>
  <dcterms:created xsi:type="dcterms:W3CDTF">2017-04-14T06:17:50Z</dcterms:created>
  <dcterms:modified xsi:type="dcterms:W3CDTF">2017-04-17T06:58:19Z</dcterms:modified>
</cp:coreProperties>
</file>