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D49C-D367-4046-9DC8-C454CC9ACE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F3A7-0F29-42CE-B524-EE487B1E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310NZlOYqA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Fisherman and His Wife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34" y="0"/>
            <a:ext cx="10921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94" y="5321444"/>
            <a:ext cx="8943975" cy="1285875"/>
          </a:xfrm>
          <a:prstGeom prst="rect">
            <a:avLst/>
          </a:prstGeom>
        </p:spPr>
      </p:pic>
      <p:pic>
        <p:nvPicPr>
          <p:cNvPr id="11266" name="Picture 2" descr="http://www.twitrcovers.com/wp-content/uploads/2013/08/Sun-Moon-Skies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56" y="376093"/>
            <a:ext cx="93154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nce again, the fisherman and his wife were happy with what they h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15" y="2036618"/>
            <a:ext cx="5035385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59" y="3710421"/>
            <a:ext cx="6362700" cy="29908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0132" y="0"/>
            <a:ext cx="2232966" cy="2649682"/>
          </a:xfrm>
          <a:prstGeom prst="rect">
            <a:avLst/>
          </a:prstGeom>
        </p:spPr>
      </p:pic>
      <p:pic>
        <p:nvPicPr>
          <p:cNvPr id="4098" name="Picture 2" descr="http://s.hswstatic.com/gif/the-fisherman-and-his-wife-story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09" y="311729"/>
            <a:ext cx="3338946" cy="30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0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38" y="0"/>
            <a:ext cx="8858250" cy="55054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3" y="5414962"/>
            <a:ext cx="89249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6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638300"/>
            <a:ext cx="89820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52"/>
            <a:ext cx="6736340" cy="37834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0693"/>
            <a:ext cx="6672479" cy="19408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48" y="2586320"/>
            <a:ext cx="7171200" cy="31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Fisherman and His Wife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https://www.youtube.com/watch?v=A310NZlOYqA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Fish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smtClean="0">
                <a:solidFill>
                  <a:srgbClr val="7030A0"/>
                </a:solidFill>
              </a:rPr>
              <a:t>_</a:t>
            </a:r>
            <a:r>
              <a:rPr lang="en-US" u="sng" dirty="0" smtClean="0">
                <a:solidFill>
                  <a:srgbClr val="7030A0"/>
                </a:solidFill>
              </a:rPr>
              <a:t>(name)</a:t>
            </a:r>
            <a:r>
              <a:rPr lang="en-US" dirty="0" smtClean="0">
                <a:solidFill>
                  <a:srgbClr val="7030A0"/>
                </a:solidFill>
              </a:rPr>
              <a:t>_</a:t>
            </a:r>
            <a:r>
              <a:rPr lang="en-US" dirty="0" smtClean="0">
                <a:solidFill>
                  <a:srgbClr val="C00000"/>
                </a:solidFill>
              </a:rPr>
              <a:t>, do you have </a:t>
            </a:r>
            <a:r>
              <a:rPr lang="en-US" dirty="0" smtClean="0">
                <a:solidFill>
                  <a:srgbClr val="7030A0"/>
                </a:solidFill>
              </a:rPr>
              <a:t>_</a:t>
            </a:r>
            <a:r>
              <a:rPr lang="en-US" u="sng" dirty="0" smtClean="0">
                <a:solidFill>
                  <a:srgbClr val="7030A0"/>
                </a:solidFill>
              </a:rPr>
              <a:t>(color)</a:t>
            </a:r>
            <a:r>
              <a:rPr lang="en-US" dirty="0" smtClean="0">
                <a:solidFill>
                  <a:srgbClr val="7030A0"/>
                </a:solidFill>
              </a:rPr>
              <a:t>_ </a:t>
            </a:r>
            <a:r>
              <a:rPr lang="en-US" u="sng" dirty="0" smtClean="0">
                <a:solidFill>
                  <a:srgbClr val="7030A0"/>
                </a:solidFill>
              </a:rPr>
              <a:t>_(number)_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fish?”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“Yes, I do.” 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“No, go fish” </a:t>
            </a:r>
          </a:p>
        </p:txBody>
      </p:sp>
    </p:spTree>
    <p:extLst>
      <p:ext uri="{BB962C8B-B14F-4D97-AF65-F5344CB8AC3E}">
        <p14:creationId xmlns:p14="http://schemas.microsoft.com/office/powerpoint/2010/main" val="340196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86" y="4953000"/>
            <a:ext cx="8343900" cy="1905000"/>
          </a:xfrm>
          <a:prstGeom prst="rect">
            <a:avLst/>
          </a:prstGeom>
        </p:spPr>
      </p:pic>
      <p:pic>
        <p:nvPicPr>
          <p:cNvPr id="5124" name="Picture 4" descr="http://s.hswstatic.com/gif/the-fisherman-and-his-wife-story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41" y="302346"/>
            <a:ext cx="4457989" cy="42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5257800"/>
            <a:ext cx="7905750" cy="1600200"/>
          </a:xfrm>
          <a:prstGeom prst="rect">
            <a:avLst/>
          </a:prstGeom>
        </p:spPr>
      </p:pic>
      <p:pic>
        <p:nvPicPr>
          <p:cNvPr id="1026" name="Picture 2" descr="http://s.hswstatic.com/gif/the-fisherman-and-his-wife-sto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46" y="928686"/>
            <a:ext cx="4385253" cy="41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3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5105400"/>
            <a:ext cx="8696325" cy="1752600"/>
          </a:xfrm>
          <a:prstGeom prst="rect">
            <a:avLst/>
          </a:prstGeom>
        </p:spPr>
      </p:pic>
      <p:pic>
        <p:nvPicPr>
          <p:cNvPr id="5" name="Picture 2" descr="http://s.hswstatic.com/gif/the-fisherman-and-his-wife-stor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8" y="365125"/>
            <a:ext cx="4745183" cy="46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43" y="4953000"/>
            <a:ext cx="8296275" cy="1905000"/>
          </a:xfrm>
          <a:prstGeom prst="rect">
            <a:avLst/>
          </a:prstGeom>
        </p:spPr>
      </p:pic>
      <p:pic>
        <p:nvPicPr>
          <p:cNvPr id="2050" name="Picture 2" descr="http://s.hswstatic.com/gif/the-fisherman-and-his-wife-sto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7" y="572510"/>
            <a:ext cx="4187825" cy="40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1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72" y="4895850"/>
            <a:ext cx="8610600" cy="1962150"/>
          </a:xfrm>
          <a:prstGeom prst="rect">
            <a:avLst/>
          </a:prstGeom>
        </p:spPr>
      </p:pic>
      <p:pic>
        <p:nvPicPr>
          <p:cNvPr id="7170" name="Picture 2" descr="The fisherman came home to find his wife in a brand new hou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47" y="177655"/>
            <a:ext cx="4416425" cy="45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52" y="5128779"/>
            <a:ext cx="8743950" cy="2695575"/>
          </a:xfrm>
          <a:prstGeom prst="rect">
            <a:avLst/>
          </a:prstGeom>
        </p:spPr>
      </p:pic>
      <p:pic>
        <p:nvPicPr>
          <p:cNvPr id="5" name="Picture 2" descr="The fisherman found his home turned into a cast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93" y="405246"/>
            <a:ext cx="5039880" cy="44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1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4162425"/>
            <a:ext cx="8743950" cy="26955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46909" y="3844636"/>
            <a:ext cx="9975273" cy="198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When the sun woke her up, the fisherman's wife thought she should be in charge of that to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92" y="843539"/>
            <a:ext cx="4831708" cy="43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8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26" y="5587711"/>
            <a:ext cx="8448675" cy="1085850"/>
          </a:xfrm>
          <a:prstGeom prst="rect">
            <a:avLst/>
          </a:prstGeom>
        </p:spPr>
      </p:pic>
      <p:pic>
        <p:nvPicPr>
          <p:cNvPr id="9218" name="Picture 2" descr="After her next wish, the fisherman's wife became a que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56" y="305081"/>
            <a:ext cx="4967143" cy="49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2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</Words>
  <Application>Microsoft Office PowerPoint</Application>
  <PresentationFormat>와이드스크린</PresentationFormat>
  <Paragraphs>11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Fisherman and His Wife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The Fisherman and His Wife</vt:lpstr>
      <vt:lpstr>Go Fish Game</vt:lpstr>
      <vt:lpstr>Rules: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Fisherman and His Wife </dc:title>
  <dc:creator>user</dc:creator>
  <cp:lastModifiedBy>user</cp:lastModifiedBy>
  <cp:revision>7</cp:revision>
  <dcterms:created xsi:type="dcterms:W3CDTF">2016-03-23T05:26:42Z</dcterms:created>
  <dcterms:modified xsi:type="dcterms:W3CDTF">2016-03-23T06:02:14Z</dcterms:modified>
</cp:coreProperties>
</file>