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0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7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4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CBF4-69C4-4FB2-A259-DE074C43292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7D76-E4EE-4A57-8973-343A2947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Movie Plot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Mutant Pumpkins from Outer Space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Put the plot points into the correct Act.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mutant pumpkins from oute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18" y="2566555"/>
            <a:ext cx="7158641" cy="402719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1:  What Happened?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Aliens flush toilets onto pumpkins</a:t>
            </a:r>
          </a:p>
          <a:p>
            <a:endParaRPr lang="en-US" dirty="0"/>
          </a:p>
          <a:p>
            <a:r>
              <a:rPr lang="en-US" dirty="0"/>
              <a:t>The “Monsters” must go to Modesto,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2:  What Happened?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Monsters are looking for the alien pumpkins</a:t>
            </a:r>
          </a:p>
          <a:p>
            <a:endParaRPr lang="en-US" dirty="0"/>
          </a:p>
          <a:p>
            <a:r>
              <a:rPr lang="en-US" dirty="0"/>
              <a:t>The pumpkins become alive</a:t>
            </a:r>
          </a:p>
          <a:p>
            <a:endParaRPr lang="en-US" dirty="0"/>
          </a:p>
          <a:p>
            <a:r>
              <a:rPr lang="en-US" dirty="0"/>
              <a:t>The monsters and pumpkins start fighting</a:t>
            </a:r>
          </a:p>
          <a:p>
            <a:endParaRPr lang="en-US" dirty="0"/>
          </a:p>
          <a:p>
            <a:r>
              <a:rPr lang="en-US" dirty="0"/>
              <a:t>They give candy to the pumpkins</a:t>
            </a:r>
          </a:p>
          <a:p>
            <a:endParaRPr lang="en-US" dirty="0"/>
          </a:p>
          <a:p>
            <a:r>
              <a:rPr lang="en-US" dirty="0"/>
              <a:t>The pumpkins become one big pumpkin monster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3:  What Happened?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giant pumpkin monster explodes</a:t>
            </a:r>
          </a:p>
          <a:p>
            <a:endParaRPr lang="en-US" dirty="0"/>
          </a:p>
          <a:p>
            <a:r>
              <a:rPr lang="en-US" dirty="0"/>
              <a:t>She punches the head off of the pumpkin giant.  </a:t>
            </a:r>
          </a:p>
          <a:p>
            <a:endParaRPr lang="en-US" dirty="0"/>
          </a:p>
          <a:p>
            <a:r>
              <a:rPr lang="en-US" dirty="0"/>
              <a:t>The monsters play with the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Storyboard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make our own movie storyboard.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First, we </a:t>
            </a:r>
            <a:r>
              <a:rPr lang="en-US" dirty="0" smtClean="0"/>
              <a:t>need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“Exposition”:  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Who is in the movie?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Where are they?  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What are they doing?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stor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11" y="2036618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Now write plot points on the cards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We will draw them to see what happens in our movie. 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PLOT?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What happens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2" descr="Image result for plo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66" y="2476067"/>
            <a:ext cx="2095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Plot Point?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Important parts of the plot 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2" descr="Image result for plo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66" y="2476067"/>
            <a:ext cx="2095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1:  Exposition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Who is in the movie?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Where are they?  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What are they doing? 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Act 1 ends when the first plot point (something happens or changes)  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0" name="Picture 4" descr="Image result for movi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56" y="116233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2:  Rising Action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movie gets more exciting</a:t>
            </a: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good guy and bad guy get closer together 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122" name="Picture 2" descr="Image result for roller coaster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20" y="2884920"/>
            <a:ext cx="3973080" cy="39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3:  Climax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most exciting part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big fight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Good guy meets bad guy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Resolution 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146" name="Picture 2" descr="Image result for watching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44" y="1964531"/>
            <a:ext cx="6145401" cy="407352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Opening Credits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Closing Credits 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052" name="Picture 4" descr="Image result for tv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5170"/>
            <a:ext cx="5724070" cy="424815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redit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21" y="2676777"/>
            <a:ext cx="4672446" cy="26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3 act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6" y="365125"/>
            <a:ext cx="11568907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mutant pumpkins from oute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06"/>
            <a:ext cx="12192000" cy="69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246</Words>
  <Application>Microsoft Office PowerPoint</Application>
  <PresentationFormat>와이드스크린</PresentationFormat>
  <Paragraphs>63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Theme</vt:lpstr>
      <vt:lpstr>Movie Plot </vt:lpstr>
      <vt:lpstr>What is PLOT?</vt:lpstr>
      <vt:lpstr>What is a Plot Point? </vt:lpstr>
      <vt:lpstr>Act 1:  Exposition </vt:lpstr>
      <vt:lpstr>Act 2:  Rising Action</vt:lpstr>
      <vt:lpstr>Act 3:  Climax </vt:lpstr>
      <vt:lpstr>Credits </vt:lpstr>
      <vt:lpstr>PowerPoint 프레젠테이션</vt:lpstr>
      <vt:lpstr>PowerPoint 프레젠테이션</vt:lpstr>
      <vt:lpstr>Mutant Pumpkins from Outer Space</vt:lpstr>
      <vt:lpstr>Act 1:  What Happened?</vt:lpstr>
      <vt:lpstr>Act 2:  What Happened?</vt:lpstr>
      <vt:lpstr>Act 3:  What Happened?</vt:lpstr>
      <vt:lpstr>Storyboard  </vt:lpstr>
      <vt:lpstr>Storyboard </vt:lpstr>
      <vt:lpstr>Storyboard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Plot</dc:title>
  <dc:creator>user</dc:creator>
  <cp:lastModifiedBy>user</cp:lastModifiedBy>
  <cp:revision>16</cp:revision>
  <dcterms:created xsi:type="dcterms:W3CDTF">2016-09-22T04:53:36Z</dcterms:created>
  <dcterms:modified xsi:type="dcterms:W3CDTF">2016-09-27T04:45:40Z</dcterms:modified>
</cp:coreProperties>
</file>