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51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32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9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21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9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2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73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79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51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9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A1C6-42A4-4AB9-A458-C95074146128}" type="datetimeFigureOut">
              <a:rPr lang="ko-KR" altLang="en-US" smtClean="0"/>
              <a:t>2017-04-26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386F-7BB8-4887-B78F-F78A5009E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6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YmY6--DjI&amp;t=320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Predator vs Prey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99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6" y="0"/>
            <a:ext cx="9513084" cy="71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717"/>
            <a:ext cx="12192000" cy="4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9" y="0"/>
            <a:ext cx="10325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89" y="0"/>
            <a:ext cx="12741189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ko-KR" altLang="en-US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Video</a:t>
            </a:r>
            <a:endParaRPr lang="ko-KR" altLang="en-US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Questions</a:t>
            </a:r>
          </a:p>
          <a:p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https://www.youtube.com/watch?v=pgYmY6--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DjI&amp;t=320s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25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/>
              <a:t>Who is the predator? 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Shark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9" y="2167073"/>
            <a:ext cx="6513202" cy="4358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8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/>
              <a:t>Who is the Prey?  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Seal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9" y="2167073"/>
            <a:ext cx="6513202" cy="4358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8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7481" y="1778289"/>
            <a:ext cx="40283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/>
              <a:t>Where is it? 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87481" y="2533362"/>
            <a:ext cx="40283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Seal Island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95" y="-25976"/>
            <a:ext cx="7325405" cy="69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/>
              <a:t>What is the Shark’s name? 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Colossus 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04" y="2047010"/>
            <a:ext cx="7201141" cy="46447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586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a Predator?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It eats other animals.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99" y="2617260"/>
            <a:ext cx="5887627" cy="3901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아래쪽 화살표 5"/>
          <p:cNvSpPr/>
          <p:nvPr/>
        </p:nvSpPr>
        <p:spPr>
          <a:xfrm rot="2860346">
            <a:off x="8520546" y="2265218"/>
            <a:ext cx="1465118" cy="236912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5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/>
              <a:t>Jumping out of the water: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Breaching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53" y="2310678"/>
            <a:ext cx="7262137" cy="44122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169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/>
              <a:t>It’s not a real seal: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Decoy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71" y="1370806"/>
            <a:ext cx="3571201" cy="535680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960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a Prey?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120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It is eaten by other animals.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99" y="2617260"/>
            <a:ext cx="5887627" cy="3901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아래쪽 화살표 5"/>
          <p:cNvSpPr/>
          <p:nvPr/>
        </p:nvSpPr>
        <p:spPr>
          <a:xfrm rot="18740102">
            <a:off x="2753591" y="2161308"/>
            <a:ext cx="1465118" cy="236912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6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________ eats ________.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4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Predator and Prey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Which is predator?</a:t>
            </a:r>
          </a:p>
          <a:p>
            <a:r>
              <a:rPr lang="en-US" altLang="ko-KR" dirty="0" smtClean="0"/>
              <a:t>Which is prey?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1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-9411"/>
            <a:ext cx="10110355" cy="68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89</Words>
  <Application>Microsoft Office PowerPoint</Application>
  <PresentationFormat>와이드스크린</PresentationFormat>
  <Paragraphs>25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Predator vs Prey </vt:lpstr>
      <vt:lpstr>What is a Predator?  </vt:lpstr>
      <vt:lpstr>What is a Prey?  </vt:lpstr>
      <vt:lpstr>________ eats ________.</vt:lpstr>
      <vt:lpstr>Predator and Prey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Watch the Video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 vs Prey</dc:title>
  <dc:creator>user</dc:creator>
  <cp:lastModifiedBy>user</cp:lastModifiedBy>
  <cp:revision>9</cp:revision>
  <dcterms:created xsi:type="dcterms:W3CDTF">2017-04-25T05:19:26Z</dcterms:created>
  <dcterms:modified xsi:type="dcterms:W3CDTF">2017-04-26T04:26:52Z</dcterms:modified>
</cp:coreProperties>
</file>