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2" r:id="rId3"/>
    <p:sldId id="263" r:id="rId4"/>
    <p:sldId id="264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4" r:id="rId13"/>
    <p:sldId id="273" r:id="rId14"/>
    <p:sldId id="275" r:id="rId15"/>
    <p:sldId id="265" r:id="rId16"/>
    <p:sldId id="258" r:id="rId17"/>
    <p:sldId id="259" r:id="rId18"/>
    <p:sldId id="260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F6A26-B2C7-4885-A75C-52503A5F3870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AC1B9-9A09-4B1A-BCE1-B60042282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361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F6A26-B2C7-4885-A75C-52503A5F3870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AC1B9-9A09-4B1A-BCE1-B60042282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0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F6A26-B2C7-4885-A75C-52503A5F3870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AC1B9-9A09-4B1A-BCE1-B60042282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960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F6A26-B2C7-4885-A75C-52503A5F3870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AC1B9-9A09-4B1A-BCE1-B60042282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158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F6A26-B2C7-4885-A75C-52503A5F3870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AC1B9-9A09-4B1A-BCE1-B60042282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569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F6A26-B2C7-4885-A75C-52503A5F3870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AC1B9-9A09-4B1A-BCE1-B60042282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242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F6A26-B2C7-4885-A75C-52503A5F3870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AC1B9-9A09-4B1A-BCE1-B60042282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635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F6A26-B2C7-4885-A75C-52503A5F3870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AC1B9-9A09-4B1A-BCE1-B60042282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978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F6A26-B2C7-4885-A75C-52503A5F3870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AC1B9-9A09-4B1A-BCE1-B60042282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646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F6A26-B2C7-4885-A75C-52503A5F3870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AC1B9-9A09-4B1A-BCE1-B60042282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634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F6A26-B2C7-4885-A75C-52503A5F3870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AC1B9-9A09-4B1A-BCE1-B60042282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539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F6A26-B2C7-4885-A75C-52503A5F3870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AC1B9-9A09-4B1A-BCE1-B60042282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2915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A310NZlOYqA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arlymoments.com/upload/EarlyMoments/FunActivities/one-fish-activity1.pdf" TargetMode="External"/><Relationship Id="rId2" Type="http://schemas.openxmlformats.org/officeDocument/2006/relationships/hyperlink" Target="https://www.earlymoments.com/upload/EarlyMoments/FunActivities/one-fish-activity4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earlymoments.com/upload/EarlyMoments/FunActivities/one-fish-activity7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Fisherman and His Wife</a:t>
            </a:r>
            <a:endParaRPr 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https://www.youtube.com/watch?v=A310NZlOYqA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18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Does she have a red dress?  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Yes, she has a red dress.  </a:t>
            </a:r>
            <a:endParaRPr lang="en-US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3074" name="Picture 2" descr="http://images.fineartamerica.com/images-medium-large-5/young-lady-in-hispanic-red-dress-06-vlad-baciu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1675" y="1695450"/>
            <a:ext cx="6029325" cy="516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3394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Does Mr. S have a hat? 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Yes, he has a hat.  </a:t>
            </a:r>
            <a:endParaRPr lang="en-US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5122" name="Picture 2" descr="https://scontent-icn1-1.xx.fbcdn.net/hphotos-xaf1/v/t1.0-9/944043_10156499304680083_3206049685678881668_n.jpg?oh=6bd45e82f72d11394a26896ea48bd9bc&amp;oe=57800FB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7212" y="-468385"/>
            <a:ext cx="5494788" cy="7326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5232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they have a soccer ball?  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Yes, they have a soccer ball.  </a:t>
            </a:r>
            <a:endParaRPr lang="en-US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6146" name="Picture 2" descr="http://i.kinja-img.com/gawker-media/image/upload/s--tc8MKIWl--/17irget42t0xpjp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533649"/>
            <a:ext cx="7620000" cy="4324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5358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I have green shoes?  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No, you don’t have green shoes.  </a:t>
            </a:r>
            <a:endParaRPr lang="en-US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84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you have a pencil?  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71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studyvillage.com/attachments/Resources/3043-13525-Has-Ha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393170" cy="7182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7444" y="2497786"/>
            <a:ext cx="5396345" cy="4277591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80018" y="-58810"/>
            <a:ext cx="5811982" cy="2421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2431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Go Fish Game</a:t>
            </a:r>
            <a:endParaRPr 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28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Rules: 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C00000"/>
                </a:solidFill>
              </a:rPr>
              <a:t>“</a:t>
            </a:r>
            <a:r>
              <a:rPr lang="en-US" dirty="0" smtClean="0">
                <a:solidFill>
                  <a:srgbClr val="7030A0"/>
                </a:solidFill>
              </a:rPr>
              <a:t>_</a:t>
            </a:r>
            <a:r>
              <a:rPr lang="en-US" u="sng" dirty="0" smtClean="0">
                <a:solidFill>
                  <a:srgbClr val="7030A0"/>
                </a:solidFill>
              </a:rPr>
              <a:t>(name)</a:t>
            </a:r>
            <a:r>
              <a:rPr lang="en-US" dirty="0" smtClean="0">
                <a:solidFill>
                  <a:srgbClr val="7030A0"/>
                </a:solidFill>
              </a:rPr>
              <a:t>_</a:t>
            </a:r>
            <a:r>
              <a:rPr lang="en-US" dirty="0" smtClean="0">
                <a:solidFill>
                  <a:srgbClr val="C00000"/>
                </a:solidFill>
              </a:rPr>
              <a:t>, do you have </a:t>
            </a:r>
            <a:r>
              <a:rPr lang="en-US" dirty="0" smtClean="0">
                <a:solidFill>
                  <a:srgbClr val="7030A0"/>
                </a:solidFill>
              </a:rPr>
              <a:t>_</a:t>
            </a:r>
            <a:r>
              <a:rPr lang="en-US" u="sng" dirty="0" smtClean="0">
                <a:solidFill>
                  <a:srgbClr val="7030A0"/>
                </a:solidFill>
              </a:rPr>
              <a:t>(color)</a:t>
            </a:r>
            <a:r>
              <a:rPr lang="en-US" dirty="0" smtClean="0">
                <a:solidFill>
                  <a:srgbClr val="7030A0"/>
                </a:solidFill>
              </a:rPr>
              <a:t>_ </a:t>
            </a:r>
            <a:r>
              <a:rPr lang="en-US" u="sng" dirty="0" smtClean="0">
                <a:solidFill>
                  <a:srgbClr val="7030A0"/>
                </a:solidFill>
              </a:rPr>
              <a:t>_(number)_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fish?”</a:t>
            </a:r>
          </a:p>
          <a:p>
            <a:pPr lvl="1"/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“Yes, I do.” </a:t>
            </a:r>
          </a:p>
          <a:p>
            <a:pPr lvl="1"/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“No, go fish” </a:t>
            </a:r>
          </a:p>
        </p:txBody>
      </p:sp>
    </p:spTree>
    <p:extLst>
      <p:ext uri="{BB962C8B-B14F-4D97-AF65-F5344CB8AC3E}">
        <p14:creationId xmlns:p14="http://schemas.microsoft.com/office/powerpoint/2010/main" val="417841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page games: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https://www.earlymoments.com/upload/EarlyMoments/FunActivities/one-fish-activity4.pdf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https://www.earlymoments.com/upload/EarlyMoments/FunActivities/one-fish-activity1.pdf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https://www.earlymoments.com/upload/EarlyMoments/FunActivities/one-fish-activity7.pdf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426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Has, Have, Had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492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 / Have 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</a:t>
            </a:r>
          </a:p>
          <a:p>
            <a:r>
              <a:rPr lang="en-US" dirty="0" smtClean="0"/>
              <a:t>You</a:t>
            </a:r>
          </a:p>
          <a:p>
            <a:r>
              <a:rPr lang="en-US" dirty="0" smtClean="0"/>
              <a:t>He / she</a:t>
            </a:r>
          </a:p>
          <a:p>
            <a:r>
              <a:rPr lang="en-US" dirty="0" smtClean="0"/>
              <a:t>It </a:t>
            </a:r>
          </a:p>
          <a:p>
            <a:r>
              <a:rPr lang="en-US" dirty="0" smtClean="0"/>
              <a:t>They</a:t>
            </a:r>
          </a:p>
          <a:p>
            <a:r>
              <a:rPr lang="en-US" dirty="0" smtClean="0"/>
              <a:t>We </a:t>
            </a:r>
          </a:p>
          <a:p>
            <a:endParaRPr lang="en-US" dirty="0"/>
          </a:p>
        </p:txBody>
      </p:sp>
      <p:cxnSp>
        <p:nvCxnSpPr>
          <p:cNvPr id="5" name="직선 화살표 연결선 4"/>
          <p:cNvCxnSpPr/>
          <p:nvPr/>
        </p:nvCxnSpPr>
        <p:spPr>
          <a:xfrm>
            <a:off x="1527463" y="2057401"/>
            <a:ext cx="1943100" cy="1039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7" name="직선 화살표 연결선 6"/>
          <p:cNvCxnSpPr/>
          <p:nvPr/>
        </p:nvCxnSpPr>
        <p:spPr>
          <a:xfrm>
            <a:off x="1943100" y="2542310"/>
            <a:ext cx="1527463" cy="1039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8" name="직선 화살표 연결선 7"/>
          <p:cNvCxnSpPr/>
          <p:nvPr/>
        </p:nvCxnSpPr>
        <p:spPr>
          <a:xfrm>
            <a:off x="2441864" y="3106775"/>
            <a:ext cx="1028699" cy="1039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9" name="직선 화살표 연결선 8"/>
          <p:cNvCxnSpPr/>
          <p:nvPr/>
        </p:nvCxnSpPr>
        <p:spPr>
          <a:xfrm>
            <a:off x="1527463" y="3632129"/>
            <a:ext cx="1943100" cy="1039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0" name="직선 화살표 연결선 9"/>
          <p:cNvCxnSpPr/>
          <p:nvPr/>
        </p:nvCxnSpPr>
        <p:spPr>
          <a:xfrm>
            <a:off x="1943100" y="4117038"/>
            <a:ext cx="1527463" cy="1039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1" name="직선 화살표 연결선 10"/>
          <p:cNvCxnSpPr/>
          <p:nvPr/>
        </p:nvCxnSpPr>
        <p:spPr>
          <a:xfrm>
            <a:off x="1735282" y="4601947"/>
            <a:ext cx="1735281" cy="1039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6" name="내용 개체 틀 2"/>
          <p:cNvSpPr txBox="1">
            <a:spLocks/>
          </p:cNvSpPr>
          <p:nvPr/>
        </p:nvSpPr>
        <p:spPr>
          <a:xfrm>
            <a:off x="3647208" y="1863724"/>
            <a:ext cx="785899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Have</a:t>
            </a:r>
          </a:p>
          <a:p>
            <a:pPr marL="0" indent="0">
              <a:buNone/>
            </a:pPr>
            <a:r>
              <a:rPr lang="en-US" dirty="0" smtClean="0"/>
              <a:t>Have</a:t>
            </a:r>
          </a:p>
          <a:p>
            <a:pPr marL="0" indent="0">
              <a:buNone/>
            </a:pPr>
            <a:r>
              <a:rPr lang="en-US" dirty="0" smtClean="0"/>
              <a:t>Has</a:t>
            </a:r>
          </a:p>
          <a:p>
            <a:pPr marL="0" indent="0">
              <a:buNone/>
            </a:pPr>
            <a:r>
              <a:rPr lang="en-US" dirty="0" smtClean="0"/>
              <a:t>Has</a:t>
            </a:r>
          </a:p>
          <a:p>
            <a:pPr marL="0" indent="0">
              <a:buNone/>
            </a:pPr>
            <a:r>
              <a:rPr lang="en-US" dirty="0" smtClean="0"/>
              <a:t>Have</a:t>
            </a:r>
          </a:p>
          <a:p>
            <a:pPr marL="0" indent="0">
              <a:buNone/>
            </a:pPr>
            <a:r>
              <a:rPr lang="en-US" dirty="0" smtClean="0"/>
              <a:t>Have </a:t>
            </a:r>
            <a:endParaRPr lang="en-US" dirty="0"/>
          </a:p>
        </p:txBody>
      </p:sp>
      <p:pic>
        <p:nvPicPr>
          <p:cNvPr id="7170" name="Picture 2" descr="http://i.imgur.com/ZB4IMN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4269" y="2357437"/>
            <a:ext cx="3838575" cy="3838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981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9518" y="1027906"/>
            <a:ext cx="6878781" cy="5218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6293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 / had 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Now, she ________ a yellow ball. </a:t>
            </a:r>
          </a:p>
          <a:p>
            <a:endParaRPr lang="en-US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r>
              <a:rPr lang="en-US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Yesterday, she _________ a blue ball </a:t>
            </a:r>
            <a:endParaRPr lang="en-US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8194" name="Picture 2" descr="http://www.rgbstock.com/cache1n8kSB/users/j/ja/jazza/300/2djrG0J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355" y="3655146"/>
            <a:ext cx="2857500" cy="213360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0136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 at the Picture and Make a Sentence:  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He _______ a fish.  </a:t>
            </a:r>
            <a:endParaRPr lang="en-US" sz="32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4" name="Picture 2" descr="http://s.hswstatic.com/gif/the-fisherman-and-his-wife-story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6747" y="2659119"/>
            <a:ext cx="4385253" cy="4198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9053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 at the Picture and Make a Sentence:  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She _______ a hut. </a:t>
            </a:r>
          </a:p>
          <a:p>
            <a:endParaRPr lang="en-US" sz="32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r>
              <a:rPr lang="en-US" sz="32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She _______ a castle.  </a:t>
            </a:r>
            <a:endParaRPr lang="en-US" sz="32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5" name="Picture 2" descr="The fisherman found his home turned into a castle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2120" y="2435505"/>
            <a:ext cx="5039880" cy="4422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353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a Question:  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He has a blue nose.  </a:t>
            </a:r>
          </a:p>
          <a:p>
            <a:endParaRPr lang="en-US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endParaRPr lang="en-US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endParaRPr lang="en-US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r>
              <a:rPr lang="en-US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Does he have a blue nose?  </a:t>
            </a:r>
            <a:endParaRPr lang="en-US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2050" name="Picture 2" descr="http://www.jrj-socrates.com/Cartoon%20Pics/Misc/Ren%20and%20Stimpy/Stimpy_30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886700" y="2462645"/>
            <a:ext cx="2306492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직선 화살표 연결선 4"/>
          <p:cNvCxnSpPr/>
          <p:nvPr/>
        </p:nvCxnSpPr>
        <p:spPr>
          <a:xfrm>
            <a:off x="1922319" y="2254827"/>
            <a:ext cx="862445" cy="1636568"/>
          </a:xfrm>
          <a:prstGeom prst="straightConnector1">
            <a:avLst/>
          </a:prstGeom>
          <a:ln w="38100">
            <a:prstDash val="sysDot"/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8" name="직선 연결선 7"/>
          <p:cNvCxnSpPr/>
          <p:nvPr/>
        </p:nvCxnSpPr>
        <p:spPr>
          <a:xfrm>
            <a:off x="1143000" y="4249882"/>
            <a:ext cx="779318" cy="20782"/>
          </a:xfrm>
          <a:prstGeom prst="line">
            <a:avLst/>
          </a:prstGeom>
          <a:ln w="28575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8644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a Question:  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He has a blue nose.  </a:t>
            </a:r>
          </a:p>
          <a:p>
            <a:endParaRPr lang="en-US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endParaRPr lang="en-US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endParaRPr lang="en-US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r>
              <a:rPr lang="en-US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Does he have a blue nose?  </a:t>
            </a:r>
            <a:endParaRPr lang="en-US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5" name="직선 화살표 연결선 4"/>
          <p:cNvCxnSpPr/>
          <p:nvPr/>
        </p:nvCxnSpPr>
        <p:spPr>
          <a:xfrm>
            <a:off x="1922319" y="2254827"/>
            <a:ext cx="862445" cy="1636568"/>
          </a:xfrm>
          <a:prstGeom prst="straightConnector1">
            <a:avLst/>
          </a:prstGeom>
          <a:ln w="38100">
            <a:prstDash val="sysDot"/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8" name="직선 연결선 7"/>
          <p:cNvCxnSpPr/>
          <p:nvPr/>
        </p:nvCxnSpPr>
        <p:spPr>
          <a:xfrm>
            <a:off x="1143000" y="4249882"/>
            <a:ext cx="779318" cy="20782"/>
          </a:xfrm>
          <a:prstGeom prst="line">
            <a:avLst/>
          </a:prstGeom>
          <a:ln w="28575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941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</TotalTime>
  <Words>224</Words>
  <Application>Microsoft Office PowerPoint</Application>
  <PresentationFormat>와이드스크린</PresentationFormat>
  <Paragraphs>59</Paragraphs>
  <Slides>18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18</vt:i4>
      </vt:variant>
    </vt:vector>
  </HeadingPairs>
  <TitlesOfParts>
    <vt:vector size="23" baseType="lpstr">
      <vt:lpstr>맑은 고딕</vt:lpstr>
      <vt:lpstr>Arial</vt:lpstr>
      <vt:lpstr>Calibri</vt:lpstr>
      <vt:lpstr>Calibri Light</vt:lpstr>
      <vt:lpstr>Office Theme</vt:lpstr>
      <vt:lpstr>The Fisherman and His Wife</vt:lpstr>
      <vt:lpstr>Has, Have, Had</vt:lpstr>
      <vt:lpstr>Has / Have </vt:lpstr>
      <vt:lpstr>PowerPoint 프레젠테이션</vt:lpstr>
      <vt:lpstr>Has / had </vt:lpstr>
      <vt:lpstr>Look at the Picture and Make a Sentence:  </vt:lpstr>
      <vt:lpstr>Look at the Picture and Make a Sentence:  </vt:lpstr>
      <vt:lpstr>Making a Question:  </vt:lpstr>
      <vt:lpstr>Making a Question:  </vt:lpstr>
      <vt:lpstr>Does she have a red dress?  </vt:lpstr>
      <vt:lpstr>Does Mr. S have a hat? </vt:lpstr>
      <vt:lpstr>Do they have a soccer ball?  </vt:lpstr>
      <vt:lpstr>Do I have green shoes?  </vt:lpstr>
      <vt:lpstr>Do you have a pencil?  </vt:lpstr>
      <vt:lpstr>PowerPoint 프레젠테이션</vt:lpstr>
      <vt:lpstr>Go Fish Game</vt:lpstr>
      <vt:lpstr>Rules: </vt:lpstr>
      <vt:lpstr>Web page games: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Fisherman and His Wife</dc:title>
  <dc:creator>user</dc:creator>
  <cp:lastModifiedBy>user</cp:lastModifiedBy>
  <cp:revision>12</cp:revision>
  <dcterms:created xsi:type="dcterms:W3CDTF">2016-03-28T00:18:50Z</dcterms:created>
  <dcterms:modified xsi:type="dcterms:W3CDTF">2016-03-28T06:33:17Z</dcterms:modified>
</cp:coreProperties>
</file>