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4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5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2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2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0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0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7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9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8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5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4706F-7ECE-492B-B061-B069350C2306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7FAC7-3B3F-4BBF-9BEA-5EE565F59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2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676" y="3356122"/>
            <a:ext cx="4544568" cy="33695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232" y="3356122"/>
            <a:ext cx="2377440" cy="32324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219" y="41189"/>
            <a:ext cx="2670048" cy="32049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92" y="2879075"/>
            <a:ext cx="2162556" cy="38541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502" y="390947"/>
            <a:ext cx="2784348" cy="25054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800" y="2982860"/>
            <a:ext cx="2240280" cy="38084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890" y="41189"/>
            <a:ext cx="3491927" cy="28194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92" y="41189"/>
            <a:ext cx="2133164" cy="27200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직사각형 1"/>
          <p:cNvSpPr/>
          <p:nvPr/>
        </p:nvSpPr>
        <p:spPr>
          <a:xfrm>
            <a:off x="107092" y="114300"/>
            <a:ext cx="1545063" cy="498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직사각형 12"/>
          <p:cNvSpPr/>
          <p:nvPr/>
        </p:nvSpPr>
        <p:spPr>
          <a:xfrm>
            <a:off x="2533625" y="82753"/>
            <a:ext cx="2027984" cy="2705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직사각형 13"/>
          <p:cNvSpPr/>
          <p:nvPr/>
        </p:nvSpPr>
        <p:spPr>
          <a:xfrm>
            <a:off x="2652790" y="3246161"/>
            <a:ext cx="1545063" cy="498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직사각형 14"/>
          <p:cNvSpPr/>
          <p:nvPr/>
        </p:nvSpPr>
        <p:spPr>
          <a:xfrm>
            <a:off x="5538074" y="3440171"/>
            <a:ext cx="1683608" cy="9136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타원 2"/>
          <p:cNvSpPr/>
          <p:nvPr/>
        </p:nvSpPr>
        <p:spPr>
          <a:xfrm>
            <a:off x="7009748" y="498764"/>
            <a:ext cx="689916" cy="7066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타원 15"/>
          <p:cNvSpPr/>
          <p:nvPr/>
        </p:nvSpPr>
        <p:spPr>
          <a:xfrm>
            <a:off x="10492851" y="133105"/>
            <a:ext cx="1113793" cy="51568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타원 16"/>
          <p:cNvSpPr/>
          <p:nvPr/>
        </p:nvSpPr>
        <p:spPr>
          <a:xfrm>
            <a:off x="9304106" y="2713881"/>
            <a:ext cx="1082850" cy="42417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타원 17"/>
          <p:cNvSpPr/>
          <p:nvPr/>
        </p:nvSpPr>
        <p:spPr>
          <a:xfrm>
            <a:off x="543140" y="5974773"/>
            <a:ext cx="1535042" cy="53062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타원 18"/>
          <p:cNvSpPr/>
          <p:nvPr/>
        </p:nvSpPr>
        <p:spPr>
          <a:xfrm>
            <a:off x="2867490" y="3896980"/>
            <a:ext cx="1343306" cy="60228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39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Tippy</dc:creator>
  <cp:lastModifiedBy>user</cp:lastModifiedBy>
  <cp:revision>3</cp:revision>
  <dcterms:created xsi:type="dcterms:W3CDTF">2016-09-28T12:10:07Z</dcterms:created>
  <dcterms:modified xsi:type="dcterms:W3CDTF">2016-09-28T23:34:40Z</dcterms:modified>
</cp:coreProperties>
</file>