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6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65" r:id="rId20"/>
    <p:sldId id="267" r:id="rId21"/>
    <p:sldId id="268" r:id="rId22"/>
    <p:sldId id="269" r:id="rId23"/>
    <p:sldId id="270" r:id="rId24"/>
    <p:sldId id="281" r:id="rId25"/>
    <p:sldId id="283" r:id="rId26"/>
    <p:sldId id="284" r:id="rId27"/>
    <p:sldId id="282" r:id="rId28"/>
    <p:sldId id="287" r:id="rId29"/>
    <p:sldId id="288" r:id="rId30"/>
    <p:sldId id="286" r:id="rId3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360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81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6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89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6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94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570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22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61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808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04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93961-8C8A-4893-91F2-D35CAA135FEE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A7DB4-B4F1-438B-A9C5-FF36B4C3A8D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42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cashmancuneo.net/flash/fc44/foodchain.sw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Food</a:t>
            </a:r>
            <a:r>
              <a:rPr lang="ko-KR" altLang="en-US" dirty="0" smtClean="0"/>
              <a:t> </a:t>
            </a:r>
            <a:r>
              <a:rPr lang="en-US" altLang="ko-KR" dirty="0" smtClean="0"/>
              <a:t>Chain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30482" y="1226272"/>
            <a:ext cx="9144000" cy="4353646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Who’s the apex predator?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607848"/>
            <a:ext cx="4672151" cy="320561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04" y="3667771"/>
            <a:ext cx="4378331" cy="32837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291" y="4508106"/>
            <a:ext cx="2275608" cy="107181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7" y="3813463"/>
            <a:ext cx="2275608" cy="107181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67" y="5579917"/>
            <a:ext cx="2275608" cy="107181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4858521"/>
            <a:ext cx="2275608" cy="107181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60" y="5842564"/>
            <a:ext cx="2275608" cy="107181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0" y="3826542"/>
            <a:ext cx="1590675" cy="249555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2" y="963626"/>
            <a:ext cx="4004541" cy="249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82" y="3957535"/>
            <a:ext cx="7599218" cy="290046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5818" y="150343"/>
            <a:ext cx="4776355" cy="459724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30482" y="1226272"/>
            <a:ext cx="9144000" cy="4353646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Who’s the apex predator?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1" y="2947554"/>
            <a:ext cx="4024745" cy="40247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32" y="544194"/>
            <a:ext cx="33337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30482" y="1226272"/>
            <a:ext cx="9144000" cy="1610446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Who’s the apex predator?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6" y="2296390"/>
            <a:ext cx="4675909" cy="46759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5" y="762117"/>
            <a:ext cx="2057361" cy="609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Let’s Compare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Humans and Animals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61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078"/>
          </a:xfrm>
        </p:spPr>
      </p:pic>
      <p:sp>
        <p:nvSpPr>
          <p:cNvPr id="5" name="직사각형 4"/>
          <p:cNvSpPr/>
          <p:nvPr/>
        </p:nvSpPr>
        <p:spPr>
          <a:xfrm>
            <a:off x="1236517" y="5694219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44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337954" y="5694219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48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4038599" y="5694219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63.5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5749635" y="5694219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69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6920343" y="5694221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88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9940635" y="5694219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98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49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2"/>
            <a:ext cx="12192000" cy="684207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057399" y="5777346"/>
            <a:ext cx="1797628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/>
              <a:t>266 KG</a:t>
            </a:r>
            <a:endParaRPr lang="ko-KR" altLang="en-US" sz="2400" dirty="0"/>
          </a:p>
        </p:txBody>
      </p:sp>
      <p:sp>
        <p:nvSpPr>
          <p:cNvPr id="5" name="직사각형 4"/>
          <p:cNvSpPr/>
          <p:nvPr/>
        </p:nvSpPr>
        <p:spPr>
          <a:xfrm>
            <a:off x="8465126" y="5777346"/>
            <a:ext cx="1797628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/>
              <a:t>300 KG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497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2"/>
            <a:ext cx="12192000" cy="684207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047008" y="5772150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3.8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4530435" y="5772150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35.4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631872" y="5772150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40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7285757" y="5772150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69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9590806" y="5772150"/>
            <a:ext cx="1080655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129</a:t>
            </a:r>
          </a:p>
          <a:p>
            <a:pPr algn="ctr"/>
            <a:r>
              <a:rPr lang="en-US" altLang="ko-KR" dirty="0" smtClean="0"/>
              <a:t>KPH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04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2"/>
            <a:ext cx="12192000" cy="684207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124940" y="5777346"/>
            <a:ext cx="1797628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/>
              <a:t>9m</a:t>
            </a:r>
            <a:endParaRPr lang="ko-KR" altLang="en-US" sz="2400" dirty="0"/>
          </a:p>
        </p:txBody>
      </p:sp>
      <p:sp>
        <p:nvSpPr>
          <p:cNvPr id="4" name="직사각형 3"/>
          <p:cNvSpPr/>
          <p:nvPr/>
        </p:nvSpPr>
        <p:spPr>
          <a:xfrm>
            <a:off x="8517081" y="5777346"/>
            <a:ext cx="1797628" cy="810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/>
              <a:t>15m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925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So, why are humans the apex predator of the world?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43" y="3684201"/>
            <a:ext cx="3742113" cy="29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7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The Food Chain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98" y="1326861"/>
            <a:ext cx="6362204" cy="5372528"/>
          </a:xfrm>
        </p:spPr>
      </p:pic>
    </p:spTree>
    <p:extLst>
      <p:ext uri="{BB962C8B-B14F-4D97-AF65-F5344CB8AC3E}">
        <p14:creationId xmlns:p14="http://schemas.microsoft.com/office/powerpoint/2010/main" val="24835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13609" y="1122363"/>
            <a:ext cx="9144000" cy="2387600"/>
          </a:xfrm>
        </p:spPr>
        <p:txBody>
          <a:bodyPr/>
          <a:lstStyle/>
          <a:p>
            <a:r>
              <a:rPr lang="en-US" altLang="ko-KR" dirty="0" smtClean="0"/>
              <a:t>___________ eats __________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191491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rgbClr val="7030A0"/>
                </a:solidFill>
              </a:rPr>
              <a:t>Predator           prey</a:t>
            </a:r>
            <a:endParaRPr lang="ko-KR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</a:rPr>
              <a:t>Producers </a:t>
            </a:r>
            <a:endParaRPr lang="ko-KR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98" y="1326861"/>
            <a:ext cx="6362204" cy="5372528"/>
          </a:xfrm>
        </p:spPr>
      </p:pic>
      <p:sp>
        <p:nvSpPr>
          <p:cNvPr id="5" name="도넛 4"/>
          <p:cNvSpPr/>
          <p:nvPr/>
        </p:nvSpPr>
        <p:spPr>
          <a:xfrm>
            <a:off x="2434856" y="2477386"/>
            <a:ext cx="2863702" cy="2604976"/>
          </a:xfrm>
          <a:prstGeom prst="donut">
            <a:avLst>
              <a:gd name="adj" fmla="val 70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29"/>
            <a:ext cx="12264272" cy="54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1736"/>
          </a:xfrm>
        </p:spPr>
        <p:txBody>
          <a:bodyPr/>
          <a:lstStyle/>
          <a:p>
            <a:pPr algn="ctr"/>
            <a:r>
              <a:rPr lang="en-US" altLang="ko-KR" dirty="0" smtClean="0">
                <a:solidFill>
                  <a:schemeClr val="accent5">
                    <a:lumMod val="75000"/>
                  </a:schemeClr>
                </a:solidFill>
              </a:rPr>
              <a:t>Consumers </a:t>
            </a:r>
            <a:endParaRPr lang="ko-KR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98" y="1326861"/>
            <a:ext cx="6362204" cy="5372528"/>
          </a:xfrm>
        </p:spPr>
      </p:pic>
      <p:sp>
        <p:nvSpPr>
          <p:cNvPr id="5" name="도넛 4"/>
          <p:cNvSpPr/>
          <p:nvPr/>
        </p:nvSpPr>
        <p:spPr>
          <a:xfrm>
            <a:off x="3816848" y="1142206"/>
            <a:ext cx="2355352" cy="2245230"/>
          </a:xfrm>
          <a:prstGeom prst="donut">
            <a:avLst>
              <a:gd name="adj" fmla="val 702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6032873" y="1326861"/>
            <a:ext cx="2355352" cy="2245230"/>
          </a:xfrm>
          <a:prstGeom prst="donut">
            <a:avLst>
              <a:gd name="adj" fmla="val 702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6782423" y="2890510"/>
            <a:ext cx="2355352" cy="2245230"/>
          </a:xfrm>
          <a:prstGeom prst="donut">
            <a:avLst>
              <a:gd name="adj" fmla="val 702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5813738" y="4638814"/>
            <a:ext cx="2355352" cy="2245230"/>
          </a:xfrm>
          <a:prstGeom prst="donut">
            <a:avLst>
              <a:gd name="adj" fmla="val 702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20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2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Decomposers  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98" y="1326861"/>
            <a:ext cx="6362204" cy="5372528"/>
          </a:xfrm>
        </p:spPr>
      </p:pic>
      <p:sp>
        <p:nvSpPr>
          <p:cNvPr id="5" name="도넛 4"/>
          <p:cNvSpPr/>
          <p:nvPr/>
        </p:nvSpPr>
        <p:spPr>
          <a:xfrm>
            <a:off x="3505121" y="4612770"/>
            <a:ext cx="2355352" cy="2245230"/>
          </a:xfrm>
          <a:prstGeom prst="donut">
            <a:avLst>
              <a:gd name="adj" fmla="val 70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3" y="1787237"/>
            <a:ext cx="12203953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8" y="1791667"/>
            <a:ext cx="11306464" cy="4439631"/>
          </a:xfrm>
        </p:spPr>
      </p:pic>
    </p:spTree>
    <p:extLst>
      <p:ext uri="{BB962C8B-B14F-4D97-AF65-F5344CB8AC3E}">
        <p14:creationId xmlns:p14="http://schemas.microsoft.com/office/powerpoint/2010/main" val="27546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Africa</a:t>
            </a:r>
            <a:r>
              <a:rPr lang="ko-KR" altLang="en-US" dirty="0" smtClean="0"/>
              <a:t> </a:t>
            </a:r>
            <a:r>
              <a:rPr lang="en-US" altLang="ko-KR" dirty="0" smtClean="0"/>
              <a:t>Food Chain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Cut and paste the animals.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65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rass"/>
          <p:cNvSpPr/>
          <p:nvPr/>
        </p:nvSpPr>
        <p:spPr>
          <a:xfrm>
            <a:off x="565608" y="1998484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8" y="2356817"/>
            <a:ext cx="1910761" cy="1611751"/>
          </a:xfrm>
          <a:prstGeom prst="rect">
            <a:avLst/>
          </a:prstGeom>
        </p:spPr>
      </p:pic>
      <p:sp>
        <p:nvSpPr>
          <p:cNvPr id="8" name="gazelle"/>
          <p:cNvSpPr/>
          <p:nvPr/>
        </p:nvSpPr>
        <p:spPr>
          <a:xfrm>
            <a:off x="4609339" y="159406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eetah"/>
          <p:cNvSpPr/>
          <p:nvPr/>
        </p:nvSpPr>
        <p:spPr>
          <a:xfrm>
            <a:off x="8826087" y="2368543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ung beetle"/>
          <p:cNvSpPr/>
          <p:nvPr/>
        </p:nvSpPr>
        <p:spPr>
          <a:xfrm>
            <a:off x="6040245" y="4386441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79" y="5048973"/>
            <a:ext cx="1605393" cy="1070262"/>
          </a:xfrm>
          <a:prstGeom prst="rect">
            <a:avLst/>
          </a:prstGeom>
        </p:spPr>
      </p:pic>
      <p:pic>
        <p:nvPicPr>
          <p:cNvPr id="6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16" y="2726946"/>
            <a:ext cx="1307154" cy="1599957"/>
          </a:xfrm>
          <a:prstGeom prst="rect">
            <a:avLst/>
          </a:prstGeom>
        </p:spPr>
      </p:pic>
      <p:pic>
        <p:nvPicPr>
          <p:cNvPr id="5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10" y="396545"/>
            <a:ext cx="2024878" cy="1787236"/>
          </a:xfrm>
          <a:prstGeom prst="rect">
            <a:avLst/>
          </a:prstGeom>
        </p:spPr>
      </p:pic>
      <p:pic>
        <p:nvPicPr>
          <p:cNvPr id="14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51" y="2420920"/>
            <a:ext cx="1307154" cy="1599957"/>
          </a:xfrm>
          <a:prstGeom prst="rect">
            <a:avLst/>
          </a:prstGeom>
        </p:spPr>
      </p:pic>
      <p:pic>
        <p:nvPicPr>
          <p:cNvPr id="1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88" y="2189833"/>
            <a:ext cx="1605393" cy="1070262"/>
          </a:xfrm>
          <a:prstGeom prst="rect">
            <a:avLst/>
          </a:prstGeom>
        </p:spPr>
      </p:pic>
      <p:pic>
        <p:nvPicPr>
          <p:cNvPr id="11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61" y="2552735"/>
            <a:ext cx="2024878" cy="1787236"/>
          </a:xfrm>
          <a:prstGeom prst="rect">
            <a:avLst/>
          </a:prstGeom>
        </p:spPr>
      </p:pic>
      <p:pic>
        <p:nvPicPr>
          <p:cNvPr id="1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35" y="3279911"/>
            <a:ext cx="1910761" cy="161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lion"/>
          <p:cNvSpPr/>
          <p:nvPr/>
        </p:nvSpPr>
        <p:spPr>
          <a:xfrm>
            <a:off x="7381528" y="218865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ee"/>
          <p:cNvSpPr/>
          <p:nvPr/>
        </p:nvSpPr>
        <p:spPr>
          <a:xfrm>
            <a:off x="132625" y="2326957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iraffe"/>
          <p:cNvSpPr/>
          <p:nvPr/>
        </p:nvSpPr>
        <p:spPr>
          <a:xfrm>
            <a:off x="2701241" y="227744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vulture"/>
          <p:cNvSpPr/>
          <p:nvPr/>
        </p:nvSpPr>
        <p:spPr>
          <a:xfrm>
            <a:off x="9322533" y="3240567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worm"/>
          <p:cNvSpPr/>
          <p:nvPr/>
        </p:nvSpPr>
        <p:spPr>
          <a:xfrm>
            <a:off x="5617003" y="4404776"/>
            <a:ext cx="2328420" cy="23284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16" y="702991"/>
            <a:ext cx="1990229" cy="1447156"/>
          </a:xfrm>
          <a:prstGeom prst="rect">
            <a:avLst/>
          </a:prstGeom>
        </p:spPr>
      </p:pic>
      <p:pic>
        <p:nvPicPr>
          <p:cNvPr id="4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93" y="429491"/>
            <a:ext cx="1329170" cy="2126672"/>
          </a:xfrm>
          <a:prstGeom prst="rect">
            <a:avLst/>
          </a:prstGeom>
        </p:spPr>
      </p:pic>
      <p:pic>
        <p:nvPicPr>
          <p:cNvPr id="5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5" y="2556163"/>
            <a:ext cx="2296286" cy="1745673"/>
          </a:xfrm>
          <a:prstGeom prst="rect">
            <a:avLst/>
          </a:prstGeom>
        </p:spPr>
      </p:pic>
      <p:pic>
        <p:nvPicPr>
          <p:cNvPr id="6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667" y="3789906"/>
            <a:ext cx="2332532" cy="1229743"/>
          </a:xfrm>
          <a:prstGeom prst="rect">
            <a:avLst/>
          </a:prstGeom>
        </p:spPr>
      </p:pic>
      <p:pic>
        <p:nvPicPr>
          <p:cNvPr id="7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32" y="5102357"/>
            <a:ext cx="1142762" cy="933256"/>
          </a:xfrm>
          <a:prstGeom prst="rect">
            <a:avLst/>
          </a:prstGeom>
        </p:spPr>
      </p:pic>
      <p:pic>
        <p:nvPicPr>
          <p:cNvPr id="13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73" y="3754431"/>
            <a:ext cx="1484536" cy="1079451"/>
          </a:xfrm>
          <a:prstGeom prst="rect">
            <a:avLst/>
          </a:prstGeom>
        </p:spPr>
      </p:pic>
      <p:pic>
        <p:nvPicPr>
          <p:cNvPr id="14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44" y="2917663"/>
            <a:ext cx="1329170" cy="2126672"/>
          </a:xfrm>
          <a:prstGeom prst="rect">
            <a:avLst/>
          </a:prstGeom>
        </p:spPr>
      </p:pic>
      <p:pic>
        <p:nvPicPr>
          <p:cNvPr id="15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42" y="2328275"/>
            <a:ext cx="3649071" cy="2774082"/>
          </a:xfrm>
          <a:prstGeom prst="rect">
            <a:avLst/>
          </a:prstGeom>
        </p:spPr>
      </p:pic>
      <p:pic>
        <p:nvPicPr>
          <p:cNvPr id="16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23" y="1262622"/>
            <a:ext cx="2332532" cy="1229743"/>
          </a:xfrm>
          <a:prstGeom prst="rect">
            <a:avLst/>
          </a:prstGeom>
        </p:spPr>
      </p:pic>
      <p:pic>
        <p:nvPicPr>
          <p:cNvPr id="17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95" y="4942975"/>
            <a:ext cx="416157" cy="33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What</a:t>
            </a:r>
            <a:r>
              <a:rPr lang="ko-KR" altLang="en-US" dirty="0" smtClean="0">
                <a:solidFill>
                  <a:srgbClr val="7030A0"/>
                </a:solidFill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</a:rPr>
              <a:t>happens when the food chain breaks?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960"/>
            <a:ext cx="12192000" cy="5906040"/>
          </a:xfrm>
        </p:spPr>
      </p:pic>
    </p:spTree>
    <p:extLst>
      <p:ext uri="{BB962C8B-B14F-4D97-AF65-F5344CB8AC3E}">
        <p14:creationId xmlns:p14="http://schemas.microsoft.com/office/powerpoint/2010/main" val="28928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What</a:t>
            </a:r>
            <a:r>
              <a:rPr lang="ko-KR" altLang="en-US" dirty="0" smtClean="0">
                <a:solidFill>
                  <a:srgbClr val="7030A0"/>
                </a:solidFill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</a:rPr>
              <a:t>happens when the food chain breaks?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22" y="1825625"/>
            <a:ext cx="8690156" cy="4888213"/>
          </a:xfrm>
          <a:prstGeom prst="rect">
            <a:avLst/>
          </a:prstGeom>
        </p:spPr>
      </p:pic>
      <p:sp>
        <p:nvSpPr>
          <p:cNvPr id="6" name="grass"/>
          <p:cNvSpPr/>
          <p:nvPr/>
        </p:nvSpPr>
        <p:spPr>
          <a:xfrm>
            <a:off x="6900506" y="1825625"/>
            <a:ext cx="1963408" cy="19174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2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What</a:t>
            </a:r>
            <a:r>
              <a:rPr lang="ko-KR" altLang="en-US" dirty="0" smtClean="0">
                <a:solidFill>
                  <a:srgbClr val="7030A0"/>
                </a:solidFill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</a:rPr>
              <a:t>happens when the food chain breaks?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22" y="1825625"/>
            <a:ext cx="8690156" cy="4888213"/>
          </a:xfrm>
          <a:prstGeom prst="rect">
            <a:avLst/>
          </a:prstGeom>
        </p:spPr>
      </p:pic>
      <p:sp>
        <p:nvSpPr>
          <p:cNvPr id="6" name="grass"/>
          <p:cNvSpPr/>
          <p:nvPr/>
        </p:nvSpPr>
        <p:spPr>
          <a:xfrm>
            <a:off x="5598927" y="4862256"/>
            <a:ext cx="1963408" cy="19174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2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Predator vs Prey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74" y="1690688"/>
            <a:ext cx="7026852" cy="4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Grass / Rabbits / Foxes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cashmancuneo.net/flash/fc44/foodchain.swf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" y="1300307"/>
            <a:ext cx="3543300" cy="3157393"/>
          </a:xfrm>
        </p:spPr>
        <p:txBody>
          <a:bodyPr/>
          <a:lstStyle/>
          <a:p>
            <a:pPr algn="ctr"/>
            <a:r>
              <a:rPr lang="en-US" altLang="ko-KR" dirty="0" smtClean="0"/>
              <a:t>Predator </a:t>
            </a:r>
            <a:br>
              <a:rPr lang="en-US" altLang="ko-KR" dirty="0" smtClean="0"/>
            </a:br>
            <a:r>
              <a:rPr lang="en-US" altLang="ko-KR" dirty="0" smtClean="0"/>
              <a:t>vs </a:t>
            </a:r>
            <a:br>
              <a:rPr lang="en-US" altLang="ko-KR" dirty="0" smtClean="0"/>
            </a:br>
            <a:r>
              <a:rPr lang="en-US" altLang="ko-KR" dirty="0" smtClean="0"/>
              <a:t>Prey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76" y="0"/>
            <a:ext cx="8484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Predator vs Prey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63" y="2105563"/>
            <a:ext cx="6335318" cy="43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Predator vs Prey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27" y="1690688"/>
            <a:ext cx="8571346" cy="48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Predator vs Prey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06" y="1690688"/>
            <a:ext cx="6506788" cy="48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Apex Predator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Nothing eats it.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89"/>
            <a:ext cx="12192000" cy="68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30482" y="1226272"/>
            <a:ext cx="9144000" cy="4353646"/>
          </a:xfrm>
        </p:spPr>
        <p:txBody>
          <a:bodyPr anchor="ctr"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Who’s the apex predator?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29342" cy="322118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47" y="3403095"/>
            <a:ext cx="5179117" cy="33926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2623"/>
            <a:ext cx="12192000" cy="21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138</Words>
  <Application>Microsoft Office PowerPoint</Application>
  <PresentationFormat>Widescreen</PresentationFormat>
  <Paragraphs>54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맑은 고딕</vt:lpstr>
      <vt:lpstr>Arial</vt:lpstr>
      <vt:lpstr>Office 테마</vt:lpstr>
      <vt:lpstr>Food Chain</vt:lpstr>
      <vt:lpstr>___________ eats __________</vt:lpstr>
      <vt:lpstr>Predator vs Prey</vt:lpstr>
      <vt:lpstr>Predator  vs  Prey</vt:lpstr>
      <vt:lpstr>Predator vs Prey</vt:lpstr>
      <vt:lpstr>Predator vs Prey</vt:lpstr>
      <vt:lpstr>Predator vs Prey</vt:lpstr>
      <vt:lpstr>Apex Predator </vt:lpstr>
      <vt:lpstr>Who’s the apex predator?  </vt:lpstr>
      <vt:lpstr>Who’s the apex predator?  </vt:lpstr>
      <vt:lpstr>Who’s the apex predator?  </vt:lpstr>
      <vt:lpstr>Who’s the apex predator?  </vt:lpstr>
      <vt:lpstr>Let’s Compare</vt:lpstr>
      <vt:lpstr>PowerPoint Presentation</vt:lpstr>
      <vt:lpstr>PowerPoint Presentation</vt:lpstr>
      <vt:lpstr>PowerPoint Presentation</vt:lpstr>
      <vt:lpstr>PowerPoint Presentation</vt:lpstr>
      <vt:lpstr>So, why are humans the apex predator of the world? </vt:lpstr>
      <vt:lpstr>The Food Chain</vt:lpstr>
      <vt:lpstr>Producers </vt:lpstr>
      <vt:lpstr>Consumers </vt:lpstr>
      <vt:lpstr>Decomposers  </vt:lpstr>
      <vt:lpstr>PowerPoint Presentation</vt:lpstr>
      <vt:lpstr>Africa Food Chain</vt:lpstr>
      <vt:lpstr>PowerPoint Presentation</vt:lpstr>
      <vt:lpstr>PowerPoint Presentation</vt:lpstr>
      <vt:lpstr>What happens when the food chain breaks? </vt:lpstr>
      <vt:lpstr>What happens when the food chain breaks? </vt:lpstr>
      <vt:lpstr>What happens when the food chain breaks? </vt:lpstr>
      <vt:lpstr>Grass / Rabbits / Foxes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dc:creator>user</dc:creator>
  <cp:lastModifiedBy>Tippy</cp:lastModifiedBy>
  <cp:revision>21</cp:revision>
  <dcterms:created xsi:type="dcterms:W3CDTF">2017-04-28T01:23:47Z</dcterms:created>
  <dcterms:modified xsi:type="dcterms:W3CDTF">2017-05-09T12:00:14Z</dcterms:modified>
</cp:coreProperties>
</file>