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83" r:id="rId3"/>
    <p:sldId id="284" r:id="rId4"/>
    <p:sldId id="285" r:id="rId5"/>
    <p:sldId id="288" r:id="rId6"/>
    <p:sldId id="286" r:id="rId7"/>
    <p:sldId id="287" r:id="rId8"/>
    <p:sldId id="290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80" r:id="rId32"/>
    <p:sldId id="281" r:id="rId33"/>
    <p:sldId id="313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15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02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3/31/2016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3/31/2016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3/31/2016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3/31/2016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3/31/2016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3/31/2016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3/31/2016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3/31/2016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3/31/2016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3/31/2016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3/31/2016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3/31/2016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0waeG_x2eow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://switchzoo.com/zoo.htm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Red Fish Blue Fish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5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0" y="1800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0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0" y="1800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03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0" y="1800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2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0" y="28391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1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0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0" y="1800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1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0" y="1800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0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0" y="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0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0" y="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38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93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0" y="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6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0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43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0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0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66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0" y="1800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1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0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3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0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8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5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0" y="1800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67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0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0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0" y="1800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4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2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0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1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0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8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does it mean?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800" dirty="0" smtClean="0"/>
              <a:t>Glad</a:t>
            </a:r>
          </a:p>
          <a:p>
            <a:r>
              <a:rPr lang="en-US" altLang="ko-KR" sz="2800" dirty="0" smtClean="0"/>
              <a:t>Hump </a:t>
            </a:r>
          </a:p>
          <a:p>
            <a:r>
              <a:rPr lang="en-US" altLang="ko-KR" sz="2800" dirty="0" smtClean="0"/>
              <a:t>Yell</a:t>
            </a:r>
          </a:p>
          <a:p>
            <a:r>
              <a:rPr lang="en-US" altLang="ko-KR" sz="2800" dirty="0" smtClean="0"/>
              <a:t>Hop</a:t>
            </a:r>
          </a:p>
          <a:p>
            <a:r>
              <a:rPr lang="en-US" altLang="ko-KR" sz="2800" dirty="0" smtClean="0"/>
              <a:t>Comb</a:t>
            </a:r>
          </a:p>
          <a:p>
            <a:r>
              <a:rPr lang="en-US" altLang="ko-KR" sz="2800" dirty="0" smtClean="0"/>
              <a:t>Wet</a:t>
            </a:r>
          </a:p>
          <a:p>
            <a:endParaRPr lang="ko-KR" altLang="en-US" sz="28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340971" y="1733081"/>
            <a:ext cx="52149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defTabSz="914400" latinLnBrk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ko-KR" sz="3200" dirty="0">
                <a:solidFill>
                  <a:srgbClr val="C00000"/>
                </a:solidFill>
              </a:rPr>
              <a:t>Happy</a:t>
            </a:r>
          </a:p>
          <a:p>
            <a:pPr marL="342900" indent="-342900" defTabSz="914400" latinLnBrk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ko-KR" sz="3200" dirty="0">
                <a:solidFill>
                  <a:srgbClr val="C00000"/>
                </a:solidFill>
              </a:rPr>
              <a:t>Big back</a:t>
            </a:r>
          </a:p>
          <a:p>
            <a:pPr marL="342900" indent="-342900" defTabSz="914400" latinLnBrk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ko-KR" sz="3200" dirty="0">
                <a:solidFill>
                  <a:srgbClr val="C00000"/>
                </a:solidFill>
              </a:rPr>
              <a:t>Talking loud</a:t>
            </a:r>
          </a:p>
          <a:p>
            <a:pPr marL="342900" indent="-342900" defTabSz="914400" latinLnBrk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ko-KR" sz="3200" dirty="0">
                <a:solidFill>
                  <a:srgbClr val="C00000"/>
                </a:solidFill>
              </a:rPr>
              <a:t>Small jump </a:t>
            </a:r>
          </a:p>
          <a:p>
            <a:pPr marL="342900" indent="-342900" defTabSz="914400" latinLnBrk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ko-KR" sz="3200" dirty="0">
                <a:solidFill>
                  <a:srgbClr val="C00000"/>
                </a:solidFill>
              </a:rPr>
              <a:t>For hair</a:t>
            </a:r>
          </a:p>
          <a:p>
            <a:pPr marL="342900" indent="-342900" defTabSz="914400" latinLnBrk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ko-KR" sz="3200" dirty="0">
                <a:solidFill>
                  <a:srgbClr val="C00000"/>
                </a:solidFill>
              </a:rPr>
              <a:t>With water </a:t>
            </a:r>
          </a:p>
          <a:p>
            <a:pPr marL="342900" indent="-342900" defTabSz="914400" latinLnBrk="1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ko-KR" alt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86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Crazy animals in the Book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ko-KR" dirty="0" smtClean="0"/>
          </a:p>
          <a:p>
            <a:endParaRPr lang="en-US" altLang="ko-KR" dirty="0"/>
          </a:p>
          <a:p>
            <a:r>
              <a:rPr lang="en-US" altLang="ko-KR" sz="2400" dirty="0" smtClean="0"/>
              <a:t>Describe them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9231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Wump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1266" name="Picture 2" descr="http://familyfuse.com/seussroom/images/DSC04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7367" y="1580050"/>
            <a:ext cx="7000924" cy="52584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454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357430"/>
            <a:ext cx="3400420" cy="1143000"/>
          </a:xfrm>
        </p:spPr>
        <p:txBody>
          <a:bodyPr/>
          <a:lstStyle/>
          <a:p>
            <a:r>
              <a:rPr lang="en-US" altLang="ko-KR" dirty="0" smtClean="0"/>
              <a:t>Nook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7301" y="0"/>
            <a:ext cx="64046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5096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4694" y="2143116"/>
            <a:ext cx="2757478" cy="1143000"/>
          </a:xfrm>
        </p:spPr>
        <p:txBody>
          <a:bodyPr/>
          <a:lstStyle/>
          <a:p>
            <a:r>
              <a:rPr lang="en-US" altLang="ko-KR" dirty="0" err="1" smtClean="0"/>
              <a:t>Zans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218" name="Picture 2" descr="http://www.best-childrens-books.com/images/zans-for-ca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9726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41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0446" y="2000240"/>
            <a:ext cx="2328850" cy="1143000"/>
          </a:xfrm>
        </p:spPr>
        <p:txBody>
          <a:bodyPr>
            <a:normAutofit/>
          </a:bodyPr>
          <a:lstStyle/>
          <a:p>
            <a:r>
              <a:rPr lang="en-US" altLang="ko-KR" dirty="0" err="1" smtClean="0"/>
              <a:t>Gox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72066" cy="698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247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08920"/>
            <a:ext cx="3851920" cy="1143000"/>
          </a:xfrm>
        </p:spPr>
        <p:txBody>
          <a:bodyPr/>
          <a:lstStyle/>
          <a:p>
            <a:r>
              <a:rPr lang="en-US" altLang="ko-KR" dirty="0" smtClean="0"/>
              <a:t>Ying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</a:blip>
          <a:srcRect/>
          <a:stretch>
            <a:fillRect/>
          </a:stretch>
        </p:blipFill>
        <p:spPr bwMode="auto">
          <a:xfrm>
            <a:off x="6982257" y="0"/>
            <a:ext cx="52097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488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7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t1.gstatic.com/images?q=tbn:ANd9GcQqLFVoz4nDqQPZoecsWPBfgnZK-8vKIabH3h1lj43LUgtvlfZH8Q&amp;t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3240"/>
            <a:ext cx="7572396" cy="689571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567" y="2435947"/>
            <a:ext cx="5543560" cy="1143000"/>
          </a:xfrm>
        </p:spPr>
        <p:txBody>
          <a:bodyPr/>
          <a:lstStyle/>
          <a:p>
            <a:r>
              <a:rPr lang="en-US" altLang="ko-KR" dirty="0" err="1" smtClean="0"/>
              <a:t>Yink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33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9656" y="1916832"/>
            <a:ext cx="7668344" cy="1143000"/>
          </a:xfrm>
        </p:spPr>
        <p:txBody>
          <a:bodyPr/>
          <a:lstStyle/>
          <a:p>
            <a:r>
              <a:rPr lang="en-US" altLang="ko-KR" dirty="0" err="1" smtClean="0"/>
              <a:t>Yop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817" y="-3433"/>
            <a:ext cx="4212399" cy="686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961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Zeds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1556792"/>
            <a:ext cx="9218643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385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9720" y="2714620"/>
            <a:ext cx="3043230" cy="1143000"/>
          </a:xfrm>
        </p:spPr>
        <p:txBody>
          <a:bodyPr/>
          <a:lstStyle/>
          <a:p>
            <a:r>
              <a:rPr lang="en-US" altLang="ko-KR" dirty="0" err="1" smtClean="0"/>
              <a:t>Gack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4" name="Picture 2" descr="http://www.midwestsportsfans.com/wp-content/uploads/2012/03/DSC047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4496" y="0"/>
            <a:ext cx="5143504" cy="68478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033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One Fish, Two Fish…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www.youtube.com/watch?v=0waeG_x2eow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52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3D Fish Wallpaper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524000" y="1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52" y="274638"/>
            <a:ext cx="7400948" cy="1143000"/>
          </a:xfrm>
        </p:spPr>
        <p:txBody>
          <a:bodyPr/>
          <a:lstStyle/>
          <a:p>
            <a:r>
              <a:rPr lang="en-US" altLang="ko-KR" dirty="0" smtClean="0"/>
              <a:t>The </a:t>
            </a:r>
            <a:r>
              <a:rPr lang="en-US" altLang="ko-K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altLang="ko-K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ump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dirty="0" smtClean="0"/>
              <a:t>has ________. </a:t>
            </a:r>
            <a:endParaRPr lang="ko-KR" altLang="en-US" dirty="0"/>
          </a:p>
        </p:txBody>
      </p:sp>
      <p:pic>
        <p:nvPicPr>
          <p:cNvPr id="1028" name="Picture 4" descr="http://images1.fanpop.com/images/image_uploads/One-fish-two-fish-dr-seuss-877122_636_80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942974"/>
            <a:ext cx="4705350" cy="5915026"/>
          </a:xfrm>
          <a:prstGeom prst="rect">
            <a:avLst/>
          </a:prstGeom>
          <a:noFill/>
        </p:spPr>
      </p:pic>
      <p:sp>
        <p:nvSpPr>
          <p:cNvPr id="4" name="내용 개체 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직사각형 6"/>
          <p:cNvSpPr/>
          <p:nvPr/>
        </p:nvSpPr>
        <p:spPr>
          <a:xfrm>
            <a:off x="5255627" y="1955728"/>
            <a:ext cx="3366654" cy="99752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Humps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452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3D Fish Wallpaper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524000" y="1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7108" y="274638"/>
            <a:ext cx="6543692" cy="1143000"/>
          </a:xfrm>
        </p:spPr>
        <p:txBody>
          <a:bodyPr/>
          <a:lstStyle/>
          <a:p>
            <a:r>
              <a:rPr lang="en-US" altLang="ko-KR" dirty="0" smtClean="0"/>
              <a:t>Can a 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Nook </a:t>
            </a:r>
            <a:r>
              <a:rPr lang="en-US" altLang="ko-KR" dirty="0" smtClean="0"/>
              <a:t>cook? </a:t>
            </a:r>
            <a:endParaRPr lang="ko-KR" altLang="en-US" dirty="0"/>
          </a:p>
        </p:txBody>
      </p:sp>
      <p:pic>
        <p:nvPicPr>
          <p:cNvPr id="4" name="Picture 4" descr="http://images1.fanpop.com/images/image_uploads/One-fish-two-fish-dr-seuss-877122_636_80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942974"/>
            <a:ext cx="4705350" cy="5915026"/>
          </a:xfrm>
          <a:prstGeom prst="rect">
            <a:avLst/>
          </a:prstGeom>
          <a:noFill/>
        </p:spPr>
      </p:pic>
      <p:sp>
        <p:nvSpPr>
          <p:cNvPr id="7" name="직사각형 6"/>
          <p:cNvSpPr/>
          <p:nvPr/>
        </p:nvSpPr>
        <p:spPr>
          <a:xfrm>
            <a:off x="5255627" y="1955728"/>
            <a:ext cx="3366654" cy="99752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221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3D Fish Wallpaper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524000" y="1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does a </a:t>
            </a:r>
            <a:r>
              <a:rPr lang="en-US" altLang="ko-K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Zans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dirty="0" smtClean="0"/>
              <a:t>do? </a:t>
            </a:r>
            <a:endParaRPr lang="ko-KR" altLang="en-US" dirty="0"/>
          </a:p>
        </p:txBody>
      </p:sp>
      <p:pic>
        <p:nvPicPr>
          <p:cNvPr id="4" name="Picture 4" descr="http://images1.fanpop.com/images/image_uploads/One-fish-two-fish-dr-seuss-877122_636_80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942974"/>
            <a:ext cx="4705350" cy="5915026"/>
          </a:xfrm>
          <a:prstGeom prst="rect">
            <a:avLst/>
          </a:prstGeom>
          <a:noFill/>
        </p:spPr>
      </p:pic>
      <p:sp>
        <p:nvSpPr>
          <p:cNvPr id="6" name="내용 개체 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직사각형 6"/>
          <p:cNvSpPr/>
          <p:nvPr/>
        </p:nvSpPr>
        <p:spPr>
          <a:xfrm>
            <a:off x="5255627" y="1955728"/>
            <a:ext cx="3366654" cy="99752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opens cans.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961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3D Fish Wallpaper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524000" y="1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sport does the </a:t>
            </a:r>
            <a:r>
              <a:rPr lang="en-US" altLang="ko-K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altLang="ko-K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dirty="0" smtClean="0"/>
              <a:t>like? </a:t>
            </a:r>
            <a:endParaRPr lang="ko-KR" altLang="en-US" dirty="0"/>
          </a:p>
        </p:txBody>
      </p:sp>
      <p:pic>
        <p:nvPicPr>
          <p:cNvPr id="4" name="Picture 4" descr="http://images1.fanpop.com/images/image_uploads/One-fish-two-fish-dr-seuss-877122_636_80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942974"/>
            <a:ext cx="4705350" cy="5915026"/>
          </a:xfrm>
          <a:prstGeom prst="rect">
            <a:avLst/>
          </a:prstGeom>
          <a:noFill/>
        </p:spPr>
      </p:pic>
      <p:sp>
        <p:nvSpPr>
          <p:cNvPr id="6" name="내용 개체 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직사각형 6"/>
          <p:cNvSpPr/>
          <p:nvPr/>
        </p:nvSpPr>
        <p:spPr>
          <a:xfrm>
            <a:off x="5255627" y="1955728"/>
            <a:ext cx="3366654" cy="99752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Boxing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649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3D Fish Wallpaper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524000" y="1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5670" y="274638"/>
            <a:ext cx="6615130" cy="1143000"/>
          </a:xfrm>
        </p:spPr>
        <p:txBody>
          <a:bodyPr/>
          <a:lstStyle/>
          <a:p>
            <a:r>
              <a:rPr lang="en-US" altLang="ko-K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Yings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dirty="0" smtClean="0"/>
              <a:t>like to ______. </a:t>
            </a:r>
            <a:endParaRPr lang="ko-KR" altLang="en-US" dirty="0"/>
          </a:p>
        </p:txBody>
      </p:sp>
      <p:pic>
        <p:nvPicPr>
          <p:cNvPr id="4" name="Picture 4" descr="http://images1.fanpop.com/images/image_uploads/One-fish-two-fish-dr-seuss-877122_636_80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942974"/>
            <a:ext cx="4705350" cy="5915026"/>
          </a:xfrm>
          <a:prstGeom prst="rect">
            <a:avLst/>
          </a:prstGeom>
          <a:noFill/>
        </p:spPr>
      </p:pic>
      <p:sp>
        <p:nvSpPr>
          <p:cNvPr id="6" name="내용 개체 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직사각형 6"/>
          <p:cNvSpPr/>
          <p:nvPr/>
        </p:nvSpPr>
        <p:spPr>
          <a:xfrm>
            <a:off x="5255627" y="1955728"/>
            <a:ext cx="3366654" cy="99752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082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0" y="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5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3D Fish Wallpaper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524000" y="1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does a </a:t>
            </a:r>
            <a:r>
              <a:rPr lang="en-US" altLang="ko-K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Yink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dirty="0" smtClean="0"/>
              <a:t>drink? </a:t>
            </a:r>
            <a:endParaRPr lang="ko-KR" altLang="en-US" dirty="0"/>
          </a:p>
        </p:txBody>
      </p:sp>
      <p:pic>
        <p:nvPicPr>
          <p:cNvPr id="4" name="Picture 4" descr="http://images1.fanpop.com/images/image_uploads/One-fish-two-fish-dr-seuss-877122_636_80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942974"/>
            <a:ext cx="4705350" cy="5915026"/>
          </a:xfrm>
          <a:prstGeom prst="rect">
            <a:avLst/>
          </a:prstGeom>
          <a:noFill/>
        </p:spPr>
      </p:pic>
      <p:sp>
        <p:nvSpPr>
          <p:cNvPr id="6" name="내용 개체 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직사각형 6"/>
          <p:cNvSpPr/>
          <p:nvPr/>
        </p:nvSpPr>
        <p:spPr>
          <a:xfrm>
            <a:off x="5255627" y="1955728"/>
            <a:ext cx="3366654" cy="99752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Pink Ink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330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3D Fish Wallpaper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524000" y="1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does a </a:t>
            </a:r>
            <a:r>
              <a:rPr lang="en-US" altLang="ko-K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Yop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dirty="0" smtClean="0"/>
              <a:t>do? </a:t>
            </a:r>
            <a:endParaRPr lang="ko-KR" altLang="en-US" dirty="0"/>
          </a:p>
        </p:txBody>
      </p:sp>
      <p:pic>
        <p:nvPicPr>
          <p:cNvPr id="4" name="Picture 4" descr="http://images1.fanpop.com/images/image_uploads/One-fish-two-fish-dr-seuss-877122_636_80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942974"/>
            <a:ext cx="4705350" cy="5915026"/>
          </a:xfrm>
          <a:prstGeom prst="rect">
            <a:avLst/>
          </a:prstGeom>
          <a:noFill/>
        </p:spPr>
      </p:pic>
      <p:sp>
        <p:nvSpPr>
          <p:cNvPr id="6" name="내용 개체 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직사각형 6"/>
          <p:cNvSpPr/>
          <p:nvPr/>
        </p:nvSpPr>
        <p:spPr>
          <a:xfrm>
            <a:off x="5255627" y="1955728"/>
            <a:ext cx="3366654" cy="99752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hops.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706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3D Fish Wallpaper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524000" y="1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is special about 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Zeds</a:t>
            </a:r>
            <a:r>
              <a:rPr lang="en-US" altLang="ko-KR" dirty="0" smtClean="0"/>
              <a:t>? </a:t>
            </a:r>
            <a:endParaRPr lang="ko-KR" altLang="en-US" dirty="0"/>
          </a:p>
        </p:txBody>
      </p:sp>
      <p:pic>
        <p:nvPicPr>
          <p:cNvPr id="4" name="Picture 4" descr="http://images1.fanpop.com/images/image_uploads/One-fish-two-fish-dr-seuss-877122_636_80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942974"/>
            <a:ext cx="4705350" cy="5915026"/>
          </a:xfrm>
          <a:prstGeom prst="rect">
            <a:avLst/>
          </a:prstGeom>
          <a:noFill/>
        </p:spPr>
      </p:pic>
      <p:sp>
        <p:nvSpPr>
          <p:cNvPr id="6" name="내용 개체 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직사각형 6"/>
          <p:cNvSpPr/>
          <p:nvPr/>
        </p:nvSpPr>
        <p:spPr>
          <a:xfrm>
            <a:off x="5255627" y="1955728"/>
            <a:ext cx="3366654" cy="99752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n-US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 hair</a:t>
            </a:r>
            <a:r>
              <a:rPr lang="en-US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grows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 fast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41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3D Fish Wallpaper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524000" y="1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How do you play Ring the </a:t>
            </a:r>
            <a:r>
              <a:rPr lang="en-US" altLang="ko-K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Gack</a:t>
            </a:r>
            <a:r>
              <a:rPr lang="en-US" altLang="ko-KR" dirty="0" smtClean="0"/>
              <a:t>. </a:t>
            </a:r>
            <a:endParaRPr lang="ko-KR" altLang="en-US" dirty="0"/>
          </a:p>
        </p:txBody>
      </p:sp>
      <p:pic>
        <p:nvPicPr>
          <p:cNvPr id="4" name="Picture 4" descr="http://images1.fanpop.com/images/image_uploads/One-fish-two-fish-dr-seuss-877122_636_80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942974"/>
            <a:ext cx="4705350" cy="5915026"/>
          </a:xfrm>
          <a:prstGeom prst="rect">
            <a:avLst/>
          </a:prstGeom>
          <a:noFill/>
        </p:spPr>
      </p:pic>
      <p:sp>
        <p:nvSpPr>
          <p:cNvPr id="6" name="내용 개체 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직사각형 6"/>
          <p:cNvSpPr/>
          <p:nvPr/>
        </p:nvSpPr>
        <p:spPr>
          <a:xfrm>
            <a:off x="5255627" y="1955728"/>
            <a:ext cx="3366654" cy="99752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Throw a ring on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Gack’s</a:t>
            </a:r>
            <a:r>
              <a:rPr lang="en-US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antlers.  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464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Make your own Animal: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Draw it</a:t>
            </a:r>
          </a:p>
          <a:p>
            <a:endParaRPr lang="en-US" altLang="ko-KR" dirty="0"/>
          </a:p>
          <a:p>
            <a:r>
              <a:rPr lang="en-US" altLang="ko-KR" dirty="0" smtClean="0"/>
              <a:t>Describe it</a:t>
            </a:r>
          </a:p>
          <a:p>
            <a:pPr lvl="1"/>
            <a:r>
              <a:rPr lang="en-US" altLang="ko-KR" dirty="0" smtClean="0"/>
              <a:t>Adjectives </a:t>
            </a:r>
          </a:p>
          <a:p>
            <a:endParaRPr lang="en-US" altLang="ko-KR" dirty="0"/>
          </a:p>
          <a:p>
            <a:r>
              <a:rPr lang="en-US" altLang="ko-KR" dirty="0" smtClean="0"/>
              <a:t>What does it like? </a:t>
            </a:r>
          </a:p>
          <a:p>
            <a:pPr lvl="1"/>
            <a:r>
              <a:rPr lang="en-US" altLang="ko-KR" dirty="0" smtClean="0"/>
              <a:t>It likes _______ and _____.</a:t>
            </a:r>
          </a:p>
          <a:p>
            <a:endParaRPr lang="en-US" altLang="ko-KR" dirty="0"/>
          </a:p>
          <a:p>
            <a:r>
              <a:rPr lang="en-US" altLang="ko-KR" dirty="0" smtClean="0"/>
              <a:t>Where does it live? </a:t>
            </a:r>
            <a:endParaRPr lang="ko-KR" altLang="en-US" dirty="0"/>
          </a:p>
        </p:txBody>
      </p:sp>
      <p:pic>
        <p:nvPicPr>
          <p:cNvPr id="2052" name="Picture 4" descr="No body can eat me now!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3982" y="2033596"/>
            <a:ext cx="4286240" cy="3757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157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your own animal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switchzoo.com/zoo.htm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90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0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2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0" y="1800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0" y="18000"/>
            <a:ext cx="1216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0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6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슬레이트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TM04033929[[fn=슬레이트]]</Template>
  <TotalTime>125</TotalTime>
  <Words>160</Words>
  <Application>Microsoft Office PowerPoint</Application>
  <PresentationFormat>와이드스크린</PresentationFormat>
  <Paragraphs>59</Paragraphs>
  <Slides>55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55</vt:i4>
      </vt:variant>
    </vt:vector>
  </HeadingPairs>
  <TitlesOfParts>
    <vt:vector size="61" baseType="lpstr">
      <vt:lpstr>돋움</vt:lpstr>
      <vt:lpstr>Arial</vt:lpstr>
      <vt:lpstr>Calisto MT</vt:lpstr>
      <vt:lpstr>Trebuchet MS</vt:lpstr>
      <vt:lpstr>Wingdings 2</vt:lpstr>
      <vt:lpstr>슬레이트</vt:lpstr>
      <vt:lpstr>Red Fish Blue Fish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What does it mean? </vt:lpstr>
      <vt:lpstr>Crazy animals in the Book </vt:lpstr>
      <vt:lpstr>Wump </vt:lpstr>
      <vt:lpstr>Nook </vt:lpstr>
      <vt:lpstr>Zans </vt:lpstr>
      <vt:lpstr>Gox</vt:lpstr>
      <vt:lpstr>Ying </vt:lpstr>
      <vt:lpstr>Yink </vt:lpstr>
      <vt:lpstr>Yop</vt:lpstr>
      <vt:lpstr>Zeds </vt:lpstr>
      <vt:lpstr>Gack </vt:lpstr>
      <vt:lpstr>One Fish, Two Fish…</vt:lpstr>
      <vt:lpstr>The Wump has ________. </vt:lpstr>
      <vt:lpstr>Can a Nook cook? </vt:lpstr>
      <vt:lpstr>What does a Zans do? </vt:lpstr>
      <vt:lpstr>What sport does the Gox like? </vt:lpstr>
      <vt:lpstr>Yings like to ______. </vt:lpstr>
      <vt:lpstr>What does a Yink drink? </vt:lpstr>
      <vt:lpstr>What does a Yop do? </vt:lpstr>
      <vt:lpstr>What is special about Zeds? </vt:lpstr>
      <vt:lpstr>How do you play Ring the Gack. </vt:lpstr>
      <vt:lpstr>Make your own Animal:</vt:lpstr>
      <vt:lpstr>Make your own animal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 Fish Blue Fish</dc:title>
  <dc:creator>user</dc:creator>
  <cp:lastModifiedBy>user</cp:lastModifiedBy>
  <cp:revision>7</cp:revision>
  <dcterms:created xsi:type="dcterms:W3CDTF">2016-03-28T03:52:16Z</dcterms:created>
  <dcterms:modified xsi:type="dcterms:W3CDTF">2016-03-31T06:26:05Z</dcterms:modified>
</cp:coreProperties>
</file>