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5380-4763-4005-8899-2BAE0189826A}" type="datetimeFigureOut">
              <a:rPr lang="ko-KR" altLang="en-US" smtClean="0"/>
              <a:t>2017-05-08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DCB6-6F94-4F8B-9FE0-B210A6EC60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2293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5380-4763-4005-8899-2BAE0189826A}" type="datetimeFigureOut">
              <a:rPr lang="ko-KR" altLang="en-US" smtClean="0"/>
              <a:t>2017-05-08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DCB6-6F94-4F8B-9FE0-B210A6EC60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4835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5380-4763-4005-8899-2BAE0189826A}" type="datetimeFigureOut">
              <a:rPr lang="ko-KR" altLang="en-US" smtClean="0"/>
              <a:t>2017-05-08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DCB6-6F94-4F8B-9FE0-B210A6EC60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047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5380-4763-4005-8899-2BAE0189826A}" type="datetimeFigureOut">
              <a:rPr lang="ko-KR" altLang="en-US" smtClean="0"/>
              <a:t>2017-05-08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DCB6-6F94-4F8B-9FE0-B210A6EC60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809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5380-4763-4005-8899-2BAE0189826A}" type="datetimeFigureOut">
              <a:rPr lang="ko-KR" altLang="en-US" smtClean="0"/>
              <a:t>2017-05-08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DCB6-6F94-4F8B-9FE0-B210A6EC60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4580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5380-4763-4005-8899-2BAE0189826A}" type="datetimeFigureOut">
              <a:rPr lang="ko-KR" altLang="en-US" smtClean="0"/>
              <a:t>2017-05-08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DCB6-6F94-4F8B-9FE0-B210A6EC60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3257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5380-4763-4005-8899-2BAE0189826A}" type="datetimeFigureOut">
              <a:rPr lang="ko-KR" altLang="en-US" smtClean="0"/>
              <a:t>2017-05-08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DCB6-6F94-4F8B-9FE0-B210A6EC60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6743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5380-4763-4005-8899-2BAE0189826A}" type="datetimeFigureOut">
              <a:rPr lang="ko-KR" altLang="en-US" smtClean="0"/>
              <a:t>2017-05-08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DCB6-6F94-4F8B-9FE0-B210A6EC60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855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5380-4763-4005-8899-2BAE0189826A}" type="datetimeFigureOut">
              <a:rPr lang="ko-KR" altLang="en-US" smtClean="0"/>
              <a:t>2017-05-08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DCB6-6F94-4F8B-9FE0-B210A6EC60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1386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5380-4763-4005-8899-2BAE0189826A}" type="datetimeFigureOut">
              <a:rPr lang="ko-KR" altLang="en-US" smtClean="0"/>
              <a:t>2017-05-08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DCB6-6F94-4F8B-9FE0-B210A6EC60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4278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5380-4763-4005-8899-2BAE0189826A}" type="datetimeFigureOut">
              <a:rPr lang="ko-KR" altLang="en-US" smtClean="0"/>
              <a:t>2017-05-08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DCB6-6F94-4F8B-9FE0-B210A6EC60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0483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45380-4763-4005-8899-2BAE0189826A}" type="datetimeFigureOut">
              <a:rPr lang="ko-KR" altLang="en-US" smtClean="0"/>
              <a:t>2017-05-08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3DCB6-6F94-4F8B-9FE0-B210A6EC60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3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6" y="2459521"/>
            <a:ext cx="2024878" cy="178723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056" y="2238828"/>
            <a:ext cx="1990229" cy="1447156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238" y="2394983"/>
            <a:ext cx="1605393" cy="1070262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405" y="4564063"/>
            <a:ext cx="1910761" cy="161175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28" y="485410"/>
            <a:ext cx="1307154" cy="159995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145" y="4556741"/>
            <a:ext cx="1329170" cy="212667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460" y="2138030"/>
            <a:ext cx="2296286" cy="174567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460" y="4946071"/>
            <a:ext cx="2332532" cy="1229743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85" y="5123571"/>
            <a:ext cx="1142762" cy="933256"/>
          </a:xfrm>
          <a:prstGeom prst="rect">
            <a:avLst/>
          </a:prstGeom>
        </p:spPr>
      </p:pic>
      <p:sp>
        <p:nvSpPr>
          <p:cNvPr id="12" name="도넛 11"/>
          <p:cNvSpPr/>
          <p:nvPr/>
        </p:nvSpPr>
        <p:spPr>
          <a:xfrm>
            <a:off x="9598366" y="4294911"/>
            <a:ext cx="2520000" cy="2520000"/>
          </a:xfrm>
          <a:prstGeom prst="donut">
            <a:avLst>
              <a:gd name="adj" fmla="val 270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도넛 12"/>
          <p:cNvSpPr/>
          <p:nvPr/>
        </p:nvSpPr>
        <p:spPr>
          <a:xfrm>
            <a:off x="9598366" y="1670114"/>
            <a:ext cx="2520000" cy="2520000"/>
          </a:xfrm>
          <a:prstGeom prst="donut">
            <a:avLst>
              <a:gd name="adj" fmla="val 270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도넛 13"/>
          <p:cNvSpPr/>
          <p:nvPr/>
        </p:nvSpPr>
        <p:spPr>
          <a:xfrm>
            <a:off x="7015786" y="4294911"/>
            <a:ext cx="2520000" cy="2520000"/>
          </a:xfrm>
          <a:prstGeom prst="donut">
            <a:avLst>
              <a:gd name="adj" fmla="val 270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도넛 14"/>
          <p:cNvSpPr/>
          <p:nvPr/>
        </p:nvSpPr>
        <p:spPr>
          <a:xfrm>
            <a:off x="7015786" y="1670114"/>
            <a:ext cx="2520000" cy="2520000"/>
          </a:xfrm>
          <a:prstGeom prst="donut">
            <a:avLst>
              <a:gd name="adj" fmla="val 270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도넛 15"/>
          <p:cNvSpPr/>
          <p:nvPr/>
        </p:nvSpPr>
        <p:spPr>
          <a:xfrm>
            <a:off x="4459296" y="4360077"/>
            <a:ext cx="2520000" cy="2520000"/>
          </a:xfrm>
          <a:prstGeom prst="donut">
            <a:avLst>
              <a:gd name="adj" fmla="val 270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도넛 16"/>
          <p:cNvSpPr/>
          <p:nvPr/>
        </p:nvSpPr>
        <p:spPr>
          <a:xfrm>
            <a:off x="4459296" y="1735280"/>
            <a:ext cx="2520000" cy="2520000"/>
          </a:xfrm>
          <a:prstGeom prst="donut">
            <a:avLst>
              <a:gd name="adj" fmla="val 270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도넛 17"/>
          <p:cNvSpPr/>
          <p:nvPr/>
        </p:nvSpPr>
        <p:spPr>
          <a:xfrm>
            <a:off x="1908006" y="4330199"/>
            <a:ext cx="2520000" cy="2520000"/>
          </a:xfrm>
          <a:prstGeom prst="donut">
            <a:avLst>
              <a:gd name="adj" fmla="val 270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도넛 18"/>
          <p:cNvSpPr/>
          <p:nvPr/>
        </p:nvSpPr>
        <p:spPr>
          <a:xfrm>
            <a:off x="1988880" y="28384"/>
            <a:ext cx="2520000" cy="2520000"/>
          </a:xfrm>
          <a:prstGeom prst="donut">
            <a:avLst>
              <a:gd name="adj" fmla="val 270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1" name="도넛 20"/>
          <p:cNvSpPr/>
          <p:nvPr/>
        </p:nvSpPr>
        <p:spPr>
          <a:xfrm>
            <a:off x="175725" y="2138030"/>
            <a:ext cx="2520000" cy="2520000"/>
          </a:xfrm>
          <a:prstGeom prst="donut">
            <a:avLst>
              <a:gd name="adj" fmla="val 270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5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030" y="4784717"/>
            <a:ext cx="1856509" cy="1839784"/>
          </a:xfrm>
          <a:prstGeom prst="rect">
            <a:avLst/>
          </a:prstGeom>
        </p:spPr>
      </p:pic>
      <p:sp>
        <p:nvSpPr>
          <p:cNvPr id="7" name="굽은 화살표 6"/>
          <p:cNvSpPr/>
          <p:nvPr/>
        </p:nvSpPr>
        <p:spPr>
          <a:xfrm rot="16200000">
            <a:off x="1313897" y="4608921"/>
            <a:ext cx="1363573" cy="110269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8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굽은 화살표 7"/>
          <p:cNvSpPr/>
          <p:nvPr/>
        </p:nvSpPr>
        <p:spPr>
          <a:xfrm>
            <a:off x="1553058" y="758536"/>
            <a:ext cx="2914809" cy="1064104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8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굽은 화살표 8"/>
          <p:cNvSpPr/>
          <p:nvPr/>
        </p:nvSpPr>
        <p:spPr>
          <a:xfrm rot="5400000">
            <a:off x="8120495" y="-25975"/>
            <a:ext cx="1174173" cy="3075712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8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굽은 화살표 9"/>
          <p:cNvSpPr/>
          <p:nvPr/>
        </p:nvSpPr>
        <p:spPr>
          <a:xfrm rot="10800000">
            <a:off x="8733555" y="4950465"/>
            <a:ext cx="1418362" cy="994578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8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오른쪽 화살표 10"/>
          <p:cNvSpPr/>
          <p:nvPr/>
        </p:nvSpPr>
        <p:spPr>
          <a:xfrm rot="10800000">
            <a:off x="4467869" y="5428139"/>
            <a:ext cx="1170126" cy="552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도넛 11"/>
          <p:cNvSpPr/>
          <p:nvPr/>
        </p:nvSpPr>
        <p:spPr>
          <a:xfrm>
            <a:off x="480095" y="1908641"/>
            <a:ext cx="2520000" cy="2520000"/>
          </a:xfrm>
          <a:prstGeom prst="donut">
            <a:avLst>
              <a:gd name="adj" fmla="val 270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도넛 12"/>
          <p:cNvSpPr/>
          <p:nvPr/>
        </p:nvSpPr>
        <p:spPr>
          <a:xfrm>
            <a:off x="4509431" y="72737"/>
            <a:ext cx="2520000" cy="2520000"/>
          </a:xfrm>
          <a:prstGeom prst="donut">
            <a:avLst>
              <a:gd name="adj" fmla="val 270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도넛 13"/>
          <p:cNvSpPr/>
          <p:nvPr/>
        </p:nvSpPr>
        <p:spPr>
          <a:xfrm>
            <a:off x="8733556" y="2264717"/>
            <a:ext cx="2520000" cy="2520000"/>
          </a:xfrm>
          <a:prstGeom prst="donut">
            <a:avLst>
              <a:gd name="adj" fmla="val 270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도넛 14"/>
          <p:cNvSpPr/>
          <p:nvPr/>
        </p:nvSpPr>
        <p:spPr>
          <a:xfrm>
            <a:off x="5956948" y="4298550"/>
            <a:ext cx="2520000" cy="2520000"/>
          </a:xfrm>
          <a:prstGeom prst="donut">
            <a:avLst>
              <a:gd name="adj" fmla="val 270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26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030" y="4784717"/>
            <a:ext cx="1856509" cy="1839784"/>
          </a:xfrm>
          <a:prstGeom prst="rect">
            <a:avLst/>
          </a:prstGeom>
        </p:spPr>
      </p:pic>
      <p:sp>
        <p:nvSpPr>
          <p:cNvPr id="7" name="굽은 화살표 6"/>
          <p:cNvSpPr/>
          <p:nvPr/>
        </p:nvSpPr>
        <p:spPr>
          <a:xfrm rot="15402806">
            <a:off x="1171966" y="4842351"/>
            <a:ext cx="1363573" cy="110269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8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굽은 화살표 7"/>
          <p:cNvSpPr/>
          <p:nvPr/>
        </p:nvSpPr>
        <p:spPr>
          <a:xfrm rot="20705213">
            <a:off x="854159" y="1010416"/>
            <a:ext cx="1597405" cy="950969"/>
          </a:xfrm>
          <a:prstGeom prst="bentArrow">
            <a:avLst>
              <a:gd name="adj1" fmla="val 24134"/>
              <a:gd name="adj2" fmla="val 19344"/>
              <a:gd name="adj3" fmla="val 25000"/>
              <a:gd name="adj4" fmla="val 876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굽은 화살표 8"/>
          <p:cNvSpPr/>
          <p:nvPr/>
        </p:nvSpPr>
        <p:spPr>
          <a:xfrm rot="6590960">
            <a:off x="10153497" y="1269999"/>
            <a:ext cx="1546851" cy="1761841"/>
          </a:xfrm>
          <a:prstGeom prst="bentArrow">
            <a:avLst>
              <a:gd name="adj1" fmla="val 15543"/>
              <a:gd name="adj2" fmla="val 25000"/>
              <a:gd name="adj3" fmla="val 25000"/>
              <a:gd name="adj4" fmla="val 8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오른쪽 화살표 10"/>
          <p:cNvSpPr/>
          <p:nvPr/>
        </p:nvSpPr>
        <p:spPr>
          <a:xfrm rot="10800000">
            <a:off x="4467869" y="5428139"/>
            <a:ext cx="973282" cy="552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오른쪽 화살표 11"/>
          <p:cNvSpPr/>
          <p:nvPr/>
        </p:nvSpPr>
        <p:spPr>
          <a:xfrm>
            <a:off x="5441151" y="832718"/>
            <a:ext cx="1170126" cy="552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 rot="9778516">
            <a:off x="8091581" y="4762631"/>
            <a:ext cx="1170126" cy="552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도넛 2"/>
          <p:cNvSpPr/>
          <p:nvPr/>
        </p:nvSpPr>
        <p:spPr>
          <a:xfrm>
            <a:off x="72737" y="2223656"/>
            <a:ext cx="2520000" cy="2520000"/>
          </a:xfrm>
          <a:prstGeom prst="donut">
            <a:avLst>
              <a:gd name="adj" fmla="val 270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도넛 13"/>
          <p:cNvSpPr/>
          <p:nvPr/>
        </p:nvSpPr>
        <p:spPr>
          <a:xfrm>
            <a:off x="2592737" y="125658"/>
            <a:ext cx="2520000" cy="2520000"/>
          </a:xfrm>
          <a:prstGeom prst="donut">
            <a:avLst>
              <a:gd name="adj" fmla="val 270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도넛 14"/>
          <p:cNvSpPr/>
          <p:nvPr/>
        </p:nvSpPr>
        <p:spPr>
          <a:xfrm>
            <a:off x="7270016" y="114301"/>
            <a:ext cx="2520000" cy="2520000"/>
          </a:xfrm>
          <a:prstGeom prst="donut">
            <a:avLst>
              <a:gd name="adj" fmla="val 270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도넛 15"/>
          <p:cNvSpPr/>
          <p:nvPr/>
        </p:nvSpPr>
        <p:spPr>
          <a:xfrm>
            <a:off x="9233930" y="3177510"/>
            <a:ext cx="2520000" cy="2520000"/>
          </a:xfrm>
          <a:prstGeom prst="donut">
            <a:avLst>
              <a:gd name="adj" fmla="val 270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도넛 16"/>
          <p:cNvSpPr/>
          <p:nvPr/>
        </p:nvSpPr>
        <p:spPr>
          <a:xfrm>
            <a:off x="5537015" y="4338000"/>
            <a:ext cx="2520000" cy="2520000"/>
          </a:xfrm>
          <a:prstGeom prst="donut">
            <a:avLst>
              <a:gd name="adj" fmla="val 270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09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와이드스크린</PresentationFormat>
  <Paragraphs>0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6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6</cp:revision>
  <dcterms:created xsi:type="dcterms:W3CDTF">2017-05-08T06:25:09Z</dcterms:created>
  <dcterms:modified xsi:type="dcterms:W3CDTF">2017-05-08T07:11:17Z</dcterms:modified>
</cp:coreProperties>
</file>