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79" r:id="rId5"/>
    <p:sldId id="260" r:id="rId6"/>
    <p:sldId id="288" r:id="rId7"/>
    <p:sldId id="289" r:id="rId8"/>
    <p:sldId id="263" r:id="rId9"/>
    <p:sldId id="264" r:id="rId10"/>
    <p:sldId id="281" r:id="rId11"/>
    <p:sldId id="282" r:id="rId12"/>
    <p:sldId id="283" r:id="rId13"/>
    <p:sldId id="268" r:id="rId14"/>
    <p:sldId id="270" r:id="rId15"/>
    <p:sldId id="271" r:id="rId16"/>
    <p:sldId id="265" r:id="rId17"/>
    <p:sldId id="261" r:id="rId18"/>
    <p:sldId id="269" r:id="rId19"/>
    <p:sldId id="274" r:id="rId20"/>
    <p:sldId id="262" r:id="rId21"/>
    <p:sldId id="273" r:id="rId22"/>
    <p:sldId id="277" r:id="rId23"/>
    <p:sldId id="275" r:id="rId24"/>
    <p:sldId id="280" r:id="rId25"/>
    <p:sldId id="266" r:id="rId26"/>
    <p:sldId id="267" r:id="rId27"/>
    <p:sldId id="284" r:id="rId28"/>
    <p:sldId id="276" r:id="rId29"/>
    <p:sldId id="290" r:id="rId30"/>
    <p:sldId id="272" r:id="rId31"/>
    <p:sldId id="285" r:id="rId32"/>
    <p:sldId id="286" r:id="rId33"/>
    <p:sldId id="287" r:id="rId34"/>
    <p:sldId id="25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3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75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18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1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3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0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6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0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2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C613F-8185-460E-BAB0-8CC0D838EF49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C399C-378C-4F8B-A63F-C4343606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45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N4xmNGeCV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asky.org/deep-sea/deep-sea-menu.html" TargetMode="Externa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9ZgTXDJb0U" TargetMode="Externa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EjU6RhoSG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Deep Sea Creatures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https://www.youtube.com/watch?v=6N4xmNGeCVU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3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Coelacanth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http://cdn2.arkive.org/media/97/97C23627-768A-465D-B5DD-5B5F32EB565C/Presentation.Large/Coelacanth-speci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13" y="2978294"/>
            <a:ext cx="619125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www.blancpain.com/sites/default/files/images/Actualites/2013/hh_award/Le-coelacan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36" y="1605405"/>
            <a:ext cx="7890164" cy="5252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100m to 500m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223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Oarfish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http://images.fineartamerica.com/images/artworkimages/medium/1/2-oarfish-koj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80015"/>
            <a:ext cx="8991600" cy="59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s-media-cache-ak0.pinimg.com/736x/0e/99/b4/0e99b4d0702f295b494710afd4aaee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28" y="1439429"/>
            <a:ext cx="8728653" cy="53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10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Hatchetfish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http://www.roughy-mara.net/wp-content/uploads/2010/10/Argyropelecus-aculeatus-3-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8" y="1690688"/>
            <a:ext cx="5400675" cy="432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50m to 1,500m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08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Viperfish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 descr="http://news.citasrapidas.net/wp-content/uploads/2015/05/viper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002" y="2241406"/>
            <a:ext cx="60960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1,000m to 4,000m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24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Anglerfish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s-media-cache-ak0.pinimg.com/736x/39/3a/28/393a286c3f82f3b668e979d0d518e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94" y="1690688"/>
            <a:ext cx="6193270" cy="414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1,000m to 2,000m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9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Tripod Fish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d3lp4xedbqa8a5.cloudfront.net/s3/digital-cougar-assets/AusGeo/2014/03/20/38961/tripod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690688"/>
            <a:ext cx="88106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900m to 5,000m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020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 Gilled Shark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dfw.wa.gov/fishing/bottomfish/identification/graphics/hexanchus_griseus_veronicavonallworden_7-22-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29" y="2323306"/>
            <a:ext cx="7310525" cy="453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500m to 1,000m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41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Frilled Shark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r.ddmcdn.com/s_f/o_1/w_1024/h_577/DSC/uploads/2014/07/shark-week-types-of-shark-frilled-shark-h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746" y="2847109"/>
            <a:ext cx="7140254" cy="40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dn1.arkive.org/media/24/24EEB38C-0717-4044-ADFC-DD477D5DB2E2/Presentation.Large/Frilled-shark-swimm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7109"/>
            <a:ext cx="619125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465942" y="1027906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50m to 1,500m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14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Goblin Shark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ppcorn.com/us/wp-content/uploads/sites/14/2015/11/goblin-shark-ppc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682" y="2267944"/>
            <a:ext cx="7351280" cy="404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200m to 1,300m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841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Gulper Eel (Pelican Eel)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http://i65.tinypic.com/33crj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948" y="2286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,000m to 3,000m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64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mgtvwnct.files.wordpress.com/2016/02/picture113353020255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652"/>
            <a:ext cx="11845636" cy="685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ages.nationalgeographic.com/wpf/media-live/photos/000/184/custom/18480_1280x1024-wallpaper-cb13383143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457" y="1"/>
            <a:ext cx="8982543" cy="718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Spider Crab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ttp://media.galaxant.com/000/086/587/desktop-14141679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399"/>
            <a:ext cx="34671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858323" y="451210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50m to 600m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42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Yeti Crab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ocean.si.edu/sites/default/files/styles/colorbox_full/public/photos/image001-full_1.jpg?itok=oO7rtl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157" y="2081213"/>
            <a:ext cx="7143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2,000m to 3,000m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82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Terrible Claw (Blind) Lobster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his new species of lobster (Dinochelus ausubeli) is blind and has bizarre claws. It was discovered about 300 meters (984 feet) deep in the Philippine Sea by a Census of Marine Life expedit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67" y="2028320"/>
            <a:ext cx="711517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165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Isopod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://www.biolib.cz/IMG/GAL/1728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2105024"/>
            <a:ext cx="7143750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i.kinja-img.com/gawker-media/image/upload/s--lUiSOpFO--/18ri6hobnxsrz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1"/>
            <a:ext cx="12192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170m to 2,200m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875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Nautilus 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www.aqua.org/%7E/media/Images/Animals/Chambered%20nautilus/animals-nautilus-slide1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890" y="2663103"/>
            <a:ext cx="60960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5m to 800m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39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41.media.tumblr.com/b5581e85ea3adba42c41e2acbe3caed0/tumblr_n4m8v3zD0R1tzo97c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28664" cy="686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5435888"/>
            <a:ext cx="10515600" cy="1325563"/>
          </a:xfrm>
        </p:spPr>
        <p:txBody>
          <a:bodyPr/>
          <a:lstStyle/>
          <a:p>
            <a:pPr algn="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Giant Tube Worms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2" name="Picture 4" descr="https://upload.wikimedia.org/wikipedia/commons/3/31/Riftia_tube_worms_Galapagos_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42914" cy="688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063169" y="3232006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1,500m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83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Vampire Squid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images.csmonitor.com/csm/2015/04/0417-vampire-squid.jpg?alias=standard_900x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399"/>
            <a:ext cx="77724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600m to 900m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43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Firefly Squid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lh6.ggpht.com/-K0Iqx0Mf4gU/T3VsANcQ8UI/AAAAAAAAVxo/nPQ-sdK5Apk/firefly-squid-8%25255B2%25255D.jp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411" y="2158134"/>
            <a:ext cx="75247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odt.co.nz/files/story/2014/10/firefly_squid__54378e08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930" y="1410493"/>
            <a:ext cx="75628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squidfish.net/forums/uploads/post-2-1108781887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150A12"/>
              </a:clrFrom>
              <a:clrTo>
                <a:srgbClr val="150A1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955" y="900599"/>
            <a:ext cx="4447599" cy="31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368587" y="4239925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180m to 370m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22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Squid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seawifs.gsfc.nasa.gov/OCEAN_PLANET/IMAGES/I-20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19" y="2452255"/>
            <a:ext cx="11530149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i.ytimg.com/vi/Q0uMwRs42PA/h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220" y="1306080"/>
            <a:ext cx="6701848" cy="502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300m to 1,000m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37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Dumbo Octopus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직사각형 5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3,000m to 7,000m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captjillsjourneys.files.wordpress.com/2014/05/dumbo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248" y="1410493"/>
            <a:ext cx="78200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usercontent1.hubstatic.com/4570078_f5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237" y="1119"/>
            <a:ext cx="2316478" cy="260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86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784764" y="2547216"/>
            <a:ext cx="8932718" cy="1325563"/>
          </a:xfrm>
        </p:spPr>
        <p:txBody>
          <a:bodyPr/>
          <a:lstStyle/>
          <a:p>
            <a:pPr algn="ctr"/>
            <a:r>
              <a:rPr lang="en-US" dirty="0" smtClean="0"/>
              <a:t>Put the sea creatures in the correct zone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7/7a/Wfm_pelagi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337955" cy="684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scienceheathen.com/wp-content/uploads/2015/01/image63-e14218052443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15800" cy="71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Jellyfish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http://images.mentalfloss.com/sites/default/files/styles/insert_main_wide_image/public/giant-jell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82" y="0"/>
            <a:ext cx="10380518" cy="698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2951342" y="3232007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to 9,000m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29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Identify the Sea Creatures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www.seasky.org/deep-sea/deep-sea-menu.html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1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ww.seasky.org/deep-sea/assets/animation/creature-se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28" y="592282"/>
            <a:ext cx="11193943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15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cinemas-online.co.uk/0/4/82/Nemo3D_PIC1-70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8" y="-1"/>
            <a:ext cx="10650681" cy="68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Nemo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https://</a:t>
            </a:r>
            <a:r>
              <a:rPr lang="en-US" smtClean="0">
                <a:hlinkClick r:id="rId3"/>
              </a:rPr>
              <a:t>www.youtube.com/watch?v=y9ZgTXDJb0U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6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Deep Sea Creatures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www.youtube.com/watch?v=KEjU6RhoSGU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5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 Whale </a:t>
            </a:r>
            <a:endParaRPr lang="en-US" dirty="0"/>
          </a:p>
        </p:txBody>
      </p:sp>
      <p:pic>
        <p:nvPicPr>
          <p:cNvPr id="20482" name="Picture 2" descr="http://www.earthtimes.org/newsimage/sperm-whale-physeter-macrocephalus_13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690688"/>
            <a:ext cx="691515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chimac.net/wp-content/uploads/2013/03/whale-1-Sperm-whale-d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93" y="1690688"/>
            <a:ext cx="7758908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to 2,250m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70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Lanternfish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dn.c.photoshelter.com/img-get2/I0000dgQ2prpFW.s/fit=1000x750/20071121-pol087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149908"/>
            <a:ext cx="77343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24.media.tumblr.com/tumblr_ldm3ay9t9u1qda2n5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7728"/>
            <a:ext cx="4762500" cy="3076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100m to 1,500m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92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Blobfish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67.tinypic.com/2emne4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904999"/>
            <a:ext cx="742950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600m to 1,200m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96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Barreleye</a:t>
            </a:r>
            <a:r>
              <a:rPr lang="en-US" dirty="0" smtClean="0"/>
              <a:t> fish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cdn3.kidsdiscover.com/wp-content/uploads/2013/08/Pacific_Barreley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745" y="1847990"/>
            <a:ext cx="7055139" cy="452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400m to 2,500m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0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</a:t>
            </a:r>
            <a:r>
              <a:rPr lang="en-US" dirty="0" err="1" smtClean="0"/>
              <a:t>Wolffish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dfo-mpo.gc.ca/species-especes/profiles-profils/images/Atlantic-Wolff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173" y="2566434"/>
            <a:ext cx="6445827" cy="42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600m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04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Fangtooth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Fangtooth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729" y="2840183"/>
            <a:ext cx="5953125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405569" y="3200834"/>
            <a:ext cx="3605646" cy="1153391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1,000m to 5,000m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17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</TotalTime>
  <Words>161</Words>
  <Application>Microsoft Office PowerPoint</Application>
  <PresentationFormat>와이드스크린</PresentationFormat>
  <Paragraphs>63</Paragraphs>
  <Slides>34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9" baseType="lpstr">
      <vt:lpstr>맑은 고딕</vt:lpstr>
      <vt:lpstr>Arial</vt:lpstr>
      <vt:lpstr>Calibri</vt:lpstr>
      <vt:lpstr>Calibri Light</vt:lpstr>
      <vt:lpstr>Office Theme</vt:lpstr>
      <vt:lpstr>Deep Sea Creatures </vt:lpstr>
      <vt:lpstr>PowerPoint 프레젠테이션</vt:lpstr>
      <vt:lpstr>Put the sea creatures in the correct zone</vt:lpstr>
      <vt:lpstr>Sperm Whale </vt:lpstr>
      <vt:lpstr>Lanternfish </vt:lpstr>
      <vt:lpstr>Blobfish  </vt:lpstr>
      <vt:lpstr>Barreleye fish </vt:lpstr>
      <vt:lpstr>Atlantic Wolffish </vt:lpstr>
      <vt:lpstr>Fangtooth </vt:lpstr>
      <vt:lpstr>Coelacanth  </vt:lpstr>
      <vt:lpstr>Oarfish </vt:lpstr>
      <vt:lpstr>Hatchetfish </vt:lpstr>
      <vt:lpstr>Pacific Viperfish  </vt:lpstr>
      <vt:lpstr>Anglerfish </vt:lpstr>
      <vt:lpstr>Tripod Fish </vt:lpstr>
      <vt:lpstr>6 Gilled Shark </vt:lpstr>
      <vt:lpstr>Frilled Shark </vt:lpstr>
      <vt:lpstr>Goblin Shark </vt:lpstr>
      <vt:lpstr>Gulper Eel (Pelican Eel) </vt:lpstr>
      <vt:lpstr>Giant Spider Crab </vt:lpstr>
      <vt:lpstr>Yeti Crab </vt:lpstr>
      <vt:lpstr>Terrible Claw (Blind) Lobster </vt:lpstr>
      <vt:lpstr>Giant Isopod </vt:lpstr>
      <vt:lpstr>Nautilus   </vt:lpstr>
      <vt:lpstr>Giant Tube Worms </vt:lpstr>
      <vt:lpstr>Vampire Squid </vt:lpstr>
      <vt:lpstr>Firefly Squid </vt:lpstr>
      <vt:lpstr>Giant Squid </vt:lpstr>
      <vt:lpstr>Dumbo Octopus </vt:lpstr>
      <vt:lpstr>Jellyfish </vt:lpstr>
      <vt:lpstr>Identify the Sea Creatures </vt:lpstr>
      <vt:lpstr>PowerPoint 프레젠테이션</vt:lpstr>
      <vt:lpstr>Nemo</vt:lpstr>
      <vt:lpstr>Some Deep Sea Creatures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Sea Creatures</dc:title>
  <dc:creator>user</dc:creator>
  <cp:lastModifiedBy>user</cp:lastModifiedBy>
  <cp:revision>20</cp:revision>
  <dcterms:created xsi:type="dcterms:W3CDTF">2016-03-30T05:58:56Z</dcterms:created>
  <dcterms:modified xsi:type="dcterms:W3CDTF">2016-04-01T05:44:45Z</dcterms:modified>
</cp:coreProperties>
</file>