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4D45-7355-49F1-A4EF-1C66A4D201D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75EA-DC15-4A9A-B566-5FDAA31C0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9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tchtogether.com/media/designs/zoom/ANIMALS_4029_DEFAULT_4cb63abcbd3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654" y="0"/>
            <a:ext cx="1833346" cy="12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arthguide.ucsd.edu/fishes/environment/0_images/pngs/lanternf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55" y="3175168"/>
            <a:ext cx="1627620" cy="6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3.deviantart.net/d1ee/i/2010/303/e/0/frilled_shark_by_monkeyphoenix325-d31twg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92" y="2431076"/>
            <a:ext cx="2161020" cy="1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km5056.cias.rit.edu/giants/images/japancr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" y="5465572"/>
            <a:ext cx="2068078" cy="1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_Gx-50U74QG0/Stu3vgMXxMI/AAAAAAAAAYQ/5gikOxgi7bY/s400/WOLFFISH_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69"/>
            <a:ext cx="1797916" cy="11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.turbosquid.com/Preview/2015/02/05__23_33_02/Fangtooth_Fish_3d_model_01.jpg5c6c2610-a2bd-4a06-96d6-9d11eb2d0c26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927"/>
            <a:ext cx="20113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easky.org/deep-sea/assets/images/sixgill-shark-drawin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7806"/>
            <a:ext cx="21145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ignette2.wikia.nocookie.net/zt2downloadlibrary/images/1/12/Giant_Tube_Worm_%28Zoker%29.png/revision/latest?cb=201502060254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90" y="3938153"/>
            <a:ext cx="2845810" cy="28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ignette1.wikia.nocookie.net/zt2downloadlibrary/images/6/67/SquidVampire_7SeasDesigns.png/revision/latest?cb=201501081504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1" y="3856967"/>
            <a:ext cx="1579389" cy="14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thumb/1/1b/Chauliodus_sloani_Gervais.jpg/800px-Chauliodus_sloani_Gervai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90" y="2959145"/>
            <a:ext cx="2438400" cy="10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vignette1.wikia.nocookie.net/piratesonline/images/c/ce/Fish_2.png/revision/latest?cb=2012041622465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49" y="0"/>
            <a:ext cx="3080616" cy="11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fishwallpapers.com/wallpapers/tripod-fish-drawing-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70" y="5602864"/>
            <a:ext cx="1282782" cy="12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orig00.deviantart.net/2436/f/2010/257/a/e/yeti_crab_by_cloven_hooves-d2yp8hz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00" y="5602864"/>
            <a:ext cx="1766357" cy="12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wpclipart.com/animals/aquatic/fish/E/eel/Gulper_Ee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638" y="1441931"/>
            <a:ext cx="2140733" cy="1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nookipedia.com/w/images/9/96/Giant_Isopod_N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29" y="1377225"/>
            <a:ext cx="11811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seasky.org/deep-sea/assets/animation/intro-title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04" y="5427774"/>
            <a:ext cx="2326867" cy="14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3.bp.blogspot.com/-DsVVjjWHwZQ/UZAl1aq2eGI/AAAAAAAAIuI/0QBC7KFRF4I/s1600/dinochelus_ausubeli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80" y="4144744"/>
            <a:ext cx="1998010" cy="13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cms.int/reports/small_cetaceans/data/P_macrocephalus/P%20macrocephalus_wurtz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0" y="4025239"/>
            <a:ext cx="40481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orig06.deviantart.net/d53d/f/2013/025/e/4/day_six__nautilus_by_projectendo-d5sq54b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67" y="1953191"/>
            <a:ext cx="1227856" cy="12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www.benaroyaresearch.org/sites/default/files/african-coelacanth-web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17" y="1748435"/>
            <a:ext cx="1949722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media.sdreader.com/img/croppedphotos/2015/09/16/oarfish.pn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2" y="2757033"/>
            <a:ext cx="3063767" cy="16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allthesea.com/img/hatchet-fish-01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85" y="1267900"/>
            <a:ext cx="1835779" cy="12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drawingtutorials101.com/drawing-tutorials/Animals/Squids/firefly-squid/how-to-draw-Firefly-Squid-step-0.pn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14" y="5687470"/>
            <a:ext cx="1884486" cy="13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vatars0.githubusercontent.com/u/1483025?v=3&amp;s=20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81" y="834277"/>
            <a:ext cx="1530639" cy="1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736x/30/7f/e1/307fe1cbc3f86bd4ad83214e7de1d698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EBECFE"/>
              </a:clrFrom>
              <a:clrTo>
                <a:srgbClr val="EBE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69" y="3267721"/>
            <a:ext cx="1962525" cy="19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wpclipart.com/animals/aquatic/jellyfish/jellyfish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33" y="279306"/>
            <a:ext cx="1405211" cy="15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8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6966" y="123537"/>
            <a:ext cx="1088695" cy="94540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20982" y="1953191"/>
            <a:ext cx="945218" cy="218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직사각형 30"/>
          <p:cNvSpPr/>
          <p:nvPr/>
        </p:nvSpPr>
        <p:spPr>
          <a:xfrm>
            <a:off x="7274164" y="5055726"/>
            <a:ext cx="1293188" cy="20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941" y="-2681943"/>
            <a:ext cx="6828113" cy="12192002"/>
          </a:xfrm>
        </p:spPr>
      </p:pic>
    </p:spTree>
    <p:extLst>
      <p:ext uri="{BB962C8B-B14F-4D97-AF65-F5344CB8AC3E}">
        <p14:creationId xmlns:p14="http://schemas.microsoft.com/office/powerpoint/2010/main" val="111942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</cp:revision>
  <dcterms:created xsi:type="dcterms:W3CDTF">2016-03-31T05:16:37Z</dcterms:created>
  <dcterms:modified xsi:type="dcterms:W3CDTF">2017-04-18T07:27:36Z</dcterms:modified>
</cp:coreProperties>
</file>