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2" r:id="rId3"/>
    <p:sldId id="273" r:id="rId4"/>
    <p:sldId id="274" r:id="rId5"/>
    <p:sldId id="275" r:id="rId6"/>
    <p:sldId id="257" r:id="rId7"/>
    <p:sldId id="258" r:id="rId8"/>
    <p:sldId id="259" r:id="rId9"/>
    <p:sldId id="291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61" r:id="rId22"/>
    <p:sldId id="276" r:id="rId23"/>
    <p:sldId id="290" r:id="rId24"/>
    <p:sldId id="284" r:id="rId25"/>
    <p:sldId id="285" r:id="rId26"/>
    <p:sldId id="277" r:id="rId27"/>
    <p:sldId id="278" r:id="rId28"/>
    <p:sldId id="283" r:id="rId29"/>
    <p:sldId id="279" r:id="rId30"/>
    <p:sldId id="280" r:id="rId31"/>
    <p:sldId id="281" r:id="rId32"/>
    <p:sldId id="282" r:id="rId33"/>
    <p:sldId id="286" r:id="rId34"/>
    <p:sldId id="287" r:id="rId35"/>
    <p:sldId id="288" r:id="rId36"/>
    <p:sldId id="289" r:id="rId37"/>
    <p:sldId id="292" r:id="rId38"/>
    <p:sldId id="300" r:id="rId39"/>
    <p:sldId id="293" r:id="rId40"/>
    <p:sldId id="294" r:id="rId41"/>
    <p:sldId id="295" r:id="rId42"/>
    <p:sldId id="302" r:id="rId43"/>
    <p:sldId id="296" r:id="rId44"/>
    <p:sldId id="297" r:id="rId45"/>
    <p:sldId id="298" r:id="rId46"/>
    <p:sldId id="299" r:id="rId47"/>
    <p:sldId id="301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CE76B-1F1B-4505-9B00-9887343335E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C790-20A9-4518-BF00-EABFEE85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0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http://scribblenauts.wikia.com/wiki/List_of_Size_Adjectives?file=Photo_%287%29.png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3C790-20A9-4518-BF00-EABFEE85FB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3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7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9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DF6E-45DA-4102-9ED4-0953E5A95D0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E081-3442-4C6D-8372-E3871A4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cribblenauts.wikia.com/wiki/Tin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cribblenauts.wikia.com/wiki/Shrunk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cribblenauts.wikia.com/wiki/Smal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cribblenauts.wikia.com/wiki/Mediu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ribblenauts.wikia.com/wiki/Good-Siz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cribblenauts.wikia.com/wiki/Larg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cribblenauts.wikia.com/wiki/Grea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cribblenauts.wikia.com/wiki/Hu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cribblenauts.wikia.com/wiki/Meg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cribblenauts.wikia.com/wiki/Coloss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ribblenauts.wikia.com/wiki/Microscopi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cribblenauts.wikia.com/wiki/Shrunken" TargetMode="External"/><Relationship Id="rId13" Type="http://schemas.openxmlformats.org/officeDocument/2006/relationships/hyperlink" Target="http://scribblenauts.wikia.com/wiki/Huge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scribblenauts.wikia.com/wiki/Tiny" TargetMode="External"/><Relationship Id="rId12" Type="http://schemas.openxmlformats.org/officeDocument/2006/relationships/hyperlink" Target="http://scribblenauts.wikia.com/wiki/Large" TargetMode="External"/><Relationship Id="rId2" Type="http://schemas.openxmlformats.org/officeDocument/2006/relationships/hyperlink" Target="http://scribblenauts.wikia.com/wiki/Microscopi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scribblenauts.wikia.com/wiki/Good-Sized" TargetMode="External"/><Relationship Id="rId5" Type="http://schemas.openxmlformats.org/officeDocument/2006/relationships/image" Target="../media/image9.jpeg"/><Relationship Id="rId15" Type="http://schemas.openxmlformats.org/officeDocument/2006/relationships/hyperlink" Target="http://scribblenauts.wikia.com/wiki/Colossal" TargetMode="External"/><Relationship Id="rId10" Type="http://schemas.openxmlformats.org/officeDocument/2006/relationships/hyperlink" Target="http://scribblenauts.wikia.com/wiki/Medium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scribblenauts.wikia.com/wiki/Small" TargetMode="External"/><Relationship Id="rId14" Type="http://schemas.openxmlformats.org/officeDocument/2006/relationships/hyperlink" Target="http://scribblenauts.wikia.com/wiki/Me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gnette1.wikia.nocookie.net/scribblenauts/images/d/db/Photo_%287%29.png/revision/latest/scale-to-width-down/1000?cb=20120917154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451"/>
            <a:ext cx="12192000" cy="914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528810"/>
            <a:ext cx="3389523" cy="24567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Shapes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Sizes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Tiny"/>
              </a:rPr>
              <a:t>Tiny</a:t>
            </a:r>
            <a:r>
              <a:rPr lang="en-US" dirty="0" smtClean="0"/>
              <a:t>, Wee, Teeny, </a:t>
            </a:r>
            <a:r>
              <a:rPr lang="en-US" dirty="0" err="1" smtClean="0"/>
              <a:t>Bitesized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extremely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95" y="1536027"/>
            <a:ext cx="7884405" cy="53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7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Shrunken"/>
              </a:rPr>
              <a:t>Shrunken</a:t>
            </a:r>
            <a:r>
              <a:rPr lang="en-US" dirty="0" smtClean="0"/>
              <a:t>, </a:t>
            </a:r>
            <a:r>
              <a:rPr lang="en-US" dirty="0" smtClean="0"/>
              <a:t>Puny, miniature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extremely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27"/>
            <a:ext cx="7877060" cy="52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8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Small"/>
              </a:rPr>
              <a:t>Small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Little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extremely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33" y="0"/>
            <a:ext cx="8461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6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Medium"/>
              </a:rPr>
              <a:t>Medium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Image result for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676399"/>
            <a:ext cx="92106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9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Good-Sized"/>
              </a:rPr>
              <a:t>Good-Sized</a:t>
            </a:r>
            <a:r>
              <a:rPr lang="en-US" dirty="0" smtClean="0"/>
              <a:t>, Strong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doberman pins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18" y="1244906"/>
            <a:ext cx="5627382" cy="56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4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Large"/>
              </a:rPr>
              <a:t>Large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c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05" y="1299991"/>
            <a:ext cx="8326796" cy="55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1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Great"/>
              </a:rPr>
              <a:t>Great</a:t>
            </a:r>
            <a:r>
              <a:rPr lang="en-US" dirty="0" smtClean="0"/>
              <a:t>, Big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large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4025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7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Huge"/>
              </a:rPr>
              <a:t>Huge</a:t>
            </a:r>
            <a:r>
              <a:rPr lang="en-US" dirty="0" smtClean="0"/>
              <a:t>, Giant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huge crocod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676399"/>
            <a:ext cx="92106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Mega"/>
              </a:rPr>
              <a:t>Mega</a:t>
            </a:r>
            <a:r>
              <a:rPr lang="en-US" dirty="0" smtClean="0"/>
              <a:t>, Enormous, Massive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blue whale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676399"/>
            <a:ext cx="78390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Colossal"/>
              </a:rPr>
              <a:t>Colossal</a:t>
            </a:r>
            <a:r>
              <a:rPr lang="en-US" dirty="0" smtClean="0"/>
              <a:t>, Humongous, Vast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kr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690688"/>
            <a:ext cx="73437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 Patterns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pictures you drew, I will describe a picture and you must find which one it is.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Ginormous</a:t>
            </a:r>
            <a:r>
              <a:rPr lang="en-US" dirty="0" smtClean="0"/>
              <a:t>, Gargantuan, Tremendous, </a:t>
            </a:r>
            <a:r>
              <a:rPr lang="en-US" dirty="0" err="1" smtClean="0"/>
              <a:t>Supercolossal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5625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/ Short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long and sh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88" y="2120346"/>
            <a:ext cx="8803280" cy="44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4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Narrow </a:t>
            </a:r>
            <a:r>
              <a:rPr lang="en-US" dirty="0"/>
              <a:t>/ Wide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narrow vs 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85" y="1690688"/>
            <a:ext cx="7392846" cy="48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97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Tall / Short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Image result for tall vs sh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8" y="1414558"/>
            <a:ext cx="10886884" cy="54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8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Thin</a:t>
            </a:r>
            <a:r>
              <a:rPr lang="en-US" dirty="0" smtClean="0"/>
              <a:t>, skinny, lean, slender, light-weight 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t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06" y="1690688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5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320" y="379411"/>
            <a:ext cx="1198268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Fat</a:t>
            </a:r>
            <a:r>
              <a:rPr lang="en-US" dirty="0" smtClean="0"/>
              <a:t>, overweight, chubby, portly, big-boned, heavy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704974"/>
            <a:ext cx="931545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05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Shapes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Round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round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30" y="1397571"/>
            <a:ext cx="9847740" cy="55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1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flat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70" y="1243537"/>
            <a:ext cx="7234812" cy="56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3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Square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square obj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67553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7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Size: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XS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M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XL</a:t>
            </a:r>
          </a:p>
          <a:p>
            <a:r>
              <a:rPr lang="en-US" dirty="0" smtClean="0"/>
              <a:t>2XL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60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Rectangular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rectangular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88" y="1525595"/>
            <a:ext cx="8283346" cy="53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55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Circular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circular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92" y="1825625"/>
            <a:ext cx="5165572" cy="49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16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triangular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89" y="1409138"/>
            <a:ext cx="6961321" cy="54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2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Smooth / Rough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Image result for smooth vs r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0" y="1370490"/>
            <a:ext cx="10975020" cy="548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99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mage result for stra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10" y="1563557"/>
            <a:ext cx="8005590" cy="58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00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Crooked, Bent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Image result for cr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33674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Image result for bent sp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280035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4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Pointy, Sharp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poi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23" y="2704182"/>
            <a:ext cx="93154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00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It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52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tall mountain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Image result for mount ev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000249"/>
            <a:ext cx="93154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An enormous animal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w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883"/>
            <a:ext cx="12192000" cy="45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Size:  baggy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aggy clo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399"/>
            <a:ext cx="3781425" cy="518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ggy clot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00" y="3508958"/>
            <a:ext cx="2774913" cy="28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54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round accessory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4034" name="Picture 2" descr="Image result for 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26" y="1968544"/>
            <a:ext cx="6157090" cy="48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pointy thing in your kitchen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Image result for kn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03" y="1626758"/>
            <a:ext cx="7905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long animal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sn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6407"/>
            <a:ext cx="93154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flat thing in this room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2" y="2411714"/>
            <a:ext cx="7738776" cy="40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round thing in sports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 descr="Image result for soccer b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2" y="1676399"/>
            <a:ext cx="51720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long thin part of your body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 result for hai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99" y="2771633"/>
            <a:ext cx="7677417" cy="40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colossal building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Image result for 63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25625"/>
            <a:ext cx="8286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tall animal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mage result for giraff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2" y="782742"/>
            <a:ext cx="4906236" cy="64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pointy and gigantic animal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dr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690688"/>
            <a:ext cx="92106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Something Small and Circular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Image result for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90688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Size:  Too long / Too short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lothes too l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2" y="1676399"/>
            <a:ext cx="37242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lothes that dont 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86" y="1676398"/>
            <a:ext cx="78299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4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size under the graph.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small to lar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11" y="1690688"/>
            <a:ext cx="10905360" cy="37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mage result for small to lar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" y="3920084"/>
            <a:ext cx="3788464" cy="1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6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Small / Big?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bigger?</a:t>
            </a:r>
          </a:p>
          <a:p>
            <a:pPr lvl="1"/>
            <a:r>
              <a:rPr lang="en-US" dirty="0" smtClean="0"/>
              <a:t>A small whale</a:t>
            </a:r>
          </a:p>
          <a:p>
            <a:pPr lvl="1"/>
            <a:r>
              <a:rPr lang="en-US" dirty="0" smtClean="0"/>
              <a:t>A big dragonfly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6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Microscopic"/>
              </a:rPr>
              <a:t>Molecular</a:t>
            </a:r>
            <a:r>
              <a:rPr lang="en-US" dirty="0" smtClean="0"/>
              <a:t>, Microscopic, Itty-Bitty, Minuscule, Subatomic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microscopic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93" y="1824160"/>
            <a:ext cx="8931007" cy="50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935862"/>
            <a:ext cx="1282467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2" tooltip="Microscopic"/>
              </a:rPr>
              <a:t>Molecular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smtClean="0"/>
              <a:t>Microscopic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smtClean="0"/>
              <a:t>Itty-Bitty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smtClean="0"/>
              <a:t>Minuscule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smtClean="0"/>
              <a:t>Subatomic </a:t>
            </a:r>
            <a:endParaRPr lang="en-US" sz="1600" dirty="0"/>
          </a:p>
        </p:txBody>
      </p:sp>
      <p:pic>
        <p:nvPicPr>
          <p:cNvPr id="5" name="Picture 2" descr="Image result for small to lar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30" y="-677939"/>
            <a:ext cx="10905360" cy="37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mall to lar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2" y="1551457"/>
            <a:ext cx="3788464" cy="1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mall to lar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2" y="2352035"/>
            <a:ext cx="1175180" cy="4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mall to lar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7" y="2580290"/>
            <a:ext cx="513986" cy="1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mall to lar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67" y="2672790"/>
            <a:ext cx="240756" cy="8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7679" y="2935862"/>
            <a:ext cx="540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7" tooltip="Tiny"/>
              </a:rPr>
              <a:t>Tiny</a:t>
            </a:r>
            <a:endParaRPr lang="en-US" sz="1600" dirty="0"/>
          </a:p>
        </p:txBody>
      </p:sp>
      <p:sp>
        <p:nvSpPr>
          <p:cNvPr id="11" name="직사각형 10"/>
          <p:cNvSpPr/>
          <p:nvPr/>
        </p:nvSpPr>
        <p:spPr>
          <a:xfrm>
            <a:off x="2128427" y="2952254"/>
            <a:ext cx="993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8" tooltip="Shrunken"/>
              </a:rPr>
              <a:t>Shrunken</a:t>
            </a:r>
            <a:endParaRPr lang="en-US" sz="1600" dirty="0"/>
          </a:p>
        </p:txBody>
      </p:sp>
      <p:sp>
        <p:nvSpPr>
          <p:cNvPr id="12" name="직사각형 11"/>
          <p:cNvSpPr/>
          <p:nvPr/>
        </p:nvSpPr>
        <p:spPr>
          <a:xfrm>
            <a:off x="3196232" y="2952254"/>
            <a:ext cx="649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9" tooltip="Small"/>
              </a:rPr>
              <a:t>Small</a:t>
            </a:r>
            <a:endParaRPr 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4008361" y="2952254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10" tooltip="Medium"/>
              </a:rPr>
              <a:t>Medium</a:t>
            </a:r>
            <a:endParaRPr lang="en-US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5000321" y="2935862"/>
            <a:ext cx="1149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11" tooltip="Good-Sized"/>
              </a:rPr>
              <a:t>Good-Sized</a:t>
            </a:r>
            <a:endParaRPr lang="en-US" sz="1600" dirty="0"/>
          </a:p>
        </p:txBody>
      </p:sp>
      <p:sp>
        <p:nvSpPr>
          <p:cNvPr id="15" name="직사각형 14"/>
          <p:cNvSpPr/>
          <p:nvPr/>
        </p:nvSpPr>
        <p:spPr>
          <a:xfrm>
            <a:off x="6227882" y="2935862"/>
            <a:ext cx="641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12" tooltip="Large"/>
              </a:rPr>
              <a:t>Large</a:t>
            </a:r>
            <a:endParaRPr lang="en-US" sz="1600" dirty="0"/>
          </a:p>
        </p:txBody>
      </p:sp>
      <p:sp>
        <p:nvSpPr>
          <p:cNvPr id="16" name="직사각형 15"/>
          <p:cNvSpPr/>
          <p:nvPr/>
        </p:nvSpPr>
        <p:spPr>
          <a:xfrm>
            <a:off x="7226851" y="2935862"/>
            <a:ext cx="659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70C0"/>
                </a:solidFill>
              </a:rPr>
              <a:t>Great</a:t>
            </a:r>
            <a:endParaRPr lang="en-US" sz="1600" u="sng" dirty="0">
              <a:solidFill>
                <a:srgbClr val="0070C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243963" y="2935862"/>
            <a:ext cx="623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13" tooltip="Huge"/>
              </a:rPr>
              <a:t>Huge</a:t>
            </a:r>
            <a:endParaRPr lang="en-US" sz="1600" dirty="0"/>
          </a:p>
        </p:txBody>
      </p:sp>
      <p:sp>
        <p:nvSpPr>
          <p:cNvPr id="18" name="직사각형 17"/>
          <p:cNvSpPr/>
          <p:nvPr/>
        </p:nvSpPr>
        <p:spPr>
          <a:xfrm>
            <a:off x="9282232" y="2952254"/>
            <a:ext cx="66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14" tooltip="Mega"/>
              </a:rPr>
              <a:t>Mega</a:t>
            </a:r>
            <a:endParaRPr lang="en-US" sz="1600" dirty="0"/>
          </a:p>
        </p:txBody>
      </p:sp>
      <p:sp>
        <p:nvSpPr>
          <p:cNvPr id="19" name="직사각형 18"/>
          <p:cNvSpPr/>
          <p:nvPr/>
        </p:nvSpPr>
        <p:spPr>
          <a:xfrm>
            <a:off x="10541282" y="2935862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15" tooltip="Colossal"/>
              </a:rPr>
              <a:t>Colossal</a:t>
            </a:r>
            <a:endParaRPr lang="en-US" sz="1600" dirty="0"/>
          </a:p>
        </p:txBody>
      </p:sp>
      <p:sp>
        <p:nvSpPr>
          <p:cNvPr id="20" name="직사각형 19"/>
          <p:cNvSpPr/>
          <p:nvPr/>
        </p:nvSpPr>
        <p:spPr>
          <a:xfrm>
            <a:off x="8643924" y="518330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Ginormous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244</Words>
  <Application>Microsoft Office PowerPoint</Application>
  <PresentationFormat>와이드스크린</PresentationFormat>
  <Paragraphs>77</Paragraphs>
  <Slides>49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4" baseType="lpstr">
      <vt:lpstr>맑은 고딕</vt:lpstr>
      <vt:lpstr>Arial</vt:lpstr>
      <vt:lpstr>Calibri</vt:lpstr>
      <vt:lpstr>Calibri Light</vt:lpstr>
      <vt:lpstr>Office 테마</vt:lpstr>
      <vt:lpstr>Shapes and Sizes</vt:lpstr>
      <vt:lpstr>Review:  Patterns </vt:lpstr>
      <vt:lpstr>Clothing Size:</vt:lpstr>
      <vt:lpstr>Clothing Size:  baggy </vt:lpstr>
      <vt:lpstr>Clothing Size:  Too long / Too short</vt:lpstr>
      <vt:lpstr>Write the size under the graph. </vt:lpstr>
      <vt:lpstr>What is Small / Big?</vt:lpstr>
      <vt:lpstr>Molecular, Microscopic, Itty-Bitty, Minuscule, Subatomic </vt:lpstr>
      <vt:lpstr>PowerPoint 프레젠테이션</vt:lpstr>
      <vt:lpstr>Tiny, Wee, Teeny, Bitesized </vt:lpstr>
      <vt:lpstr>Shrunken, Puny, miniature </vt:lpstr>
      <vt:lpstr>Small</vt:lpstr>
      <vt:lpstr>Medium</vt:lpstr>
      <vt:lpstr>Good-Sized, Strong </vt:lpstr>
      <vt:lpstr>Large</vt:lpstr>
      <vt:lpstr>Great, Big </vt:lpstr>
      <vt:lpstr>Huge, Giant </vt:lpstr>
      <vt:lpstr>Mega, Enormous, Massive </vt:lpstr>
      <vt:lpstr>Colossal, Humongous, Vast</vt:lpstr>
      <vt:lpstr>Ginormous, Gargantuan, Tremendous, Supercolossal</vt:lpstr>
      <vt:lpstr>Long / Short</vt:lpstr>
      <vt:lpstr>Narrow / Wide </vt:lpstr>
      <vt:lpstr>Tall / Short </vt:lpstr>
      <vt:lpstr>Thin, skinny, lean, slender, light-weight   </vt:lpstr>
      <vt:lpstr>Fat, overweight, chubby, portly, big-boned, heavy </vt:lpstr>
      <vt:lpstr>Shapes </vt:lpstr>
      <vt:lpstr>Round </vt:lpstr>
      <vt:lpstr>Flat </vt:lpstr>
      <vt:lpstr>Square </vt:lpstr>
      <vt:lpstr>Rectangular  </vt:lpstr>
      <vt:lpstr>Circular </vt:lpstr>
      <vt:lpstr>Triangular </vt:lpstr>
      <vt:lpstr>Smooth / Rough </vt:lpstr>
      <vt:lpstr>Straight </vt:lpstr>
      <vt:lpstr>Crooked, Bent </vt:lpstr>
      <vt:lpstr>Pointy, Sharp </vt:lpstr>
      <vt:lpstr>Name It </vt:lpstr>
      <vt:lpstr>A tall mountain </vt:lpstr>
      <vt:lpstr>An enormous animal </vt:lpstr>
      <vt:lpstr>A round accessory  </vt:lpstr>
      <vt:lpstr>A pointy thing in your kitchen</vt:lpstr>
      <vt:lpstr>A long animal </vt:lpstr>
      <vt:lpstr>A flat thing in this room</vt:lpstr>
      <vt:lpstr>A round thing in sports </vt:lpstr>
      <vt:lpstr>A long thin part of your body</vt:lpstr>
      <vt:lpstr>A colossal building </vt:lpstr>
      <vt:lpstr>A tall animal </vt:lpstr>
      <vt:lpstr>A pointy and gigantic animal </vt:lpstr>
      <vt:lpstr>Something Small and Circular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Sizes</dc:title>
  <dc:creator>user</dc:creator>
  <cp:lastModifiedBy>user</cp:lastModifiedBy>
  <cp:revision>24</cp:revision>
  <dcterms:created xsi:type="dcterms:W3CDTF">2016-10-05T23:32:47Z</dcterms:created>
  <dcterms:modified xsi:type="dcterms:W3CDTF">2016-10-06T05:31:01Z</dcterms:modified>
</cp:coreProperties>
</file>