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2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38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1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1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09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9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3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563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2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748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1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1CC0D-39ED-4FF0-8CED-F7705F084B57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87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scribblenauts.wikia.com/wiki/Shrunken" TargetMode="External"/><Relationship Id="rId13" Type="http://schemas.openxmlformats.org/officeDocument/2006/relationships/hyperlink" Target="http://scribblenauts.wikia.com/wiki/Huge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://scribblenauts.wikia.com/wiki/Tiny" TargetMode="External"/><Relationship Id="rId12" Type="http://schemas.openxmlformats.org/officeDocument/2006/relationships/hyperlink" Target="http://scribblenauts.wikia.com/wiki/Large" TargetMode="External"/><Relationship Id="rId2" Type="http://schemas.openxmlformats.org/officeDocument/2006/relationships/hyperlink" Target="http://scribblenauts.wikia.com/wiki/Microscopic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hyperlink" Target="http://scribblenauts.wikia.com/wiki/Good-Sized" TargetMode="External"/><Relationship Id="rId5" Type="http://schemas.openxmlformats.org/officeDocument/2006/relationships/image" Target="../media/image3.jpeg"/><Relationship Id="rId15" Type="http://schemas.openxmlformats.org/officeDocument/2006/relationships/hyperlink" Target="http://scribblenauts.wikia.com/wiki/Colossal" TargetMode="External"/><Relationship Id="rId10" Type="http://schemas.openxmlformats.org/officeDocument/2006/relationships/hyperlink" Target="http://scribblenauts.wikia.com/wiki/Medium" TargetMode="External"/><Relationship Id="rId4" Type="http://schemas.openxmlformats.org/officeDocument/2006/relationships/image" Target="../media/image2.jpeg"/><Relationship Id="rId9" Type="http://schemas.openxmlformats.org/officeDocument/2006/relationships/hyperlink" Target="http://scribblenauts.wikia.com/wiki/Small" TargetMode="External"/><Relationship Id="rId14" Type="http://schemas.openxmlformats.org/officeDocument/2006/relationships/hyperlink" Target="http://scribblenauts.wikia.com/wiki/Meg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gif"/><Relationship Id="rId11" Type="http://schemas.openxmlformats.org/officeDocument/2006/relationships/image" Target="../media/image18.jpeg"/><Relationship Id="rId5" Type="http://schemas.openxmlformats.org/officeDocument/2006/relationships/image" Target="../media/image12.jpeg"/><Relationship Id="rId10" Type="http://schemas.openxmlformats.org/officeDocument/2006/relationships/image" Target="../media/image17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2935862"/>
            <a:ext cx="1282467" cy="1354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2" tooltip="Microscopic"/>
              </a:rPr>
              <a:t>Molecular</a:t>
            </a:r>
            <a:r>
              <a:rPr lang="en-US" sz="1600" dirty="0"/>
              <a:t>, </a:t>
            </a:r>
            <a:endParaRPr lang="en-US" sz="1600" dirty="0" smtClean="0"/>
          </a:p>
          <a:p>
            <a:r>
              <a:rPr lang="en-US" sz="1600" dirty="0" smtClean="0"/>
              <a:t>Microscopic</a:t>
            </a:r>
            <a:r>
              <a:rPr lang="en-US" sz="1600" dirty="0"/>
              <a:t>, </a:t>
            </a:r>
            <a:endParaRPr lang="en-US" sz="1600" dirty="0" smtClean="0"/>
          </a:p>
          <a:p>
            <a:r>
              <a:rPr lang="en-US" sz="1600" dirty="0" smtClean="0"/>
              <a:t>Itty-Bitty</a:t>
            </a:r>
            <a:r>
              <a:rPr lang="en-US" sz="1600" dirty="0"/>
              <a:t>, </a:t>
            </a:r>
            <a:endParaRPr lang="en-US" sz="1600" dirty="0" smtClean="0"/>
          </a:p>
          <a:p>
            <a:r>
              <a:rPr lang="en-US" sz="1600" dirty="0" smtClean="0"/>
              <a:t>Minuscule</a:t>
            </a:r>
            <a:r>
              <a:rPr lang="en-US" sz="1600" dirty="0"/>
              <a:t>, </a:t>
            </a:r>
            <a:endParaRPr lang="en-US" sz="1600" dirty="0" smtClean="0"/>
          </a:p>
          <a:p>
            <a:r>
              <a:rPr lang="en-US" sz="1600" dirty="0" smtClean="0"/>
              <a:t>Subatomic </a:t>
            </a:r>
            <a:endParaRPr lang="en-US" sz="1600" dirty="0"/>
          </a:p>
        </p:txBody>
      </p:sp>
      <p:pic>
        <p:nvPicPr>
          <p:cNvPr id="5" name="Picture 2" descr="Image result for small to larg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130" y="-677939"/>
            <a:ext cx="10905360" cy="3785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mage result for small to larg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602" y="1551457"/>
            <a:ext cx="3788464" cy="131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Image result for small to large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12" y="2352035"/>
            <a:ext cx="1175180" cy="40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Image result for small to larg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87" y="2580290"/>
            <a:ext cx="513986" cy="17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small to large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067" y="2672790"/>
            <a:ext cx="240756" cy="8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직사각형 9"/>
          <p:cNvSpPr/>
          <p:nvPr/>
        </p:nvSpPr>
        <p:spPr>
          <a:xfrm>
            <a:off x="1337679" y="2935862"/>
            <a:ext cx="5400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7" tooltip="Tiny"/>
              </a:rPr>
              <a:t>Tiny</a:t>
            </a:r>
            <a:endParaRPr lang="en-US" sz="1600" dirty="0"/>
          </a:p>
        </p:txBody>
      </p:sp>
      <p:sp>
        <p:nvSpPr>
          <p:cNvPr id="11" name="직사각형 10"/>
          <p:cNvSpPr/>
          <p:nvPr/>
        </p:nvSpPr>
        <p:spPr>
          <a:xfrm>
            <a:off x="2128427" y="2952254"/>
            <a:ext cx="9933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8" tooltip="Shrunken"/>
              </a:rPr>
              <a:t>Shrunken</a:t>
            </a:r>
            <a:endParaRPr lang="en-US" sz="1600" dirty="0"/>
          </a:p>
        </p:txBody>
      </p:sp>
      <p:sp>
        <p:nvSpPr>
          <p:cNvPr id="12" name="직사각형 11"/>
          <p:cNvSpPr/>
          <p:nvPr/>
        </p:nvSpPr>
        <p:spPr>
          <a:xfrm>
            <a:off x="3196232" y="2952254"/>
            <a:ext cx="6495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9" tooltip="Small"/>
              </a:rPr>
              <a:t>Small</a:t>
            </a:r>
            <a:endParaRPr lang="en-US" sz="1600" dirty="0"/>
          </a:p>
        </p:txBody>
      </p:sp>
      <p:sp>
        <p:nvSpPr>
          <p:cNvPr id="13" name="직사각형 12"/>
          <p:cNvSpPr/>
          <p:nvPr/>
        </p:nvSpPr>
        <p:spPr>
          <a:xfrm>
            <a:off x="4008361" y="2952254"/>
            <a:ext cx="9044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10" tooltip="Medium"/>
              </a:rPr>
              <a:t>Medium</a:t>
            </a:r>
            <a:endParaRPr lang="en-US" sz="1600" dirty="0"/>
          </a:p>
        </p:txBody>
      </p:sp>
      <p:sp>
        <p:nvSpPr>
          <p:cNvPr id="14" name="직사각형 13"/>
          <p:cNvSpPr/>
          <p:nvPr/>
        </p:nvSpPr>
        <p:spPr>
          <a:xfrm>
            <a:off x="5000321" y="2935862"/>
            <a:ext cx="11490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11" tooltip="Good-Sized"/>
              </a:rPr>
              <a:t>Good-Sized</a:t>
            </a:r>
            <a:endParaRPr lang="en-US" sz="1600" dirty="0"/>
          </a:p>
        </p:txBody>
      </p:sp>
      <p:sp>
        <p:nvSpPr>
          <p:cNvPr id="15" name="직사각형 14"/>
          <p:cNvSpPr/>
          <p:nvPr/>
        </p:nvSpPr>
        <p:spPr>
          <a:xfrm>
            <a:off x="6227882" y="2935862"/>
            <a:ext cx="6417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12" tooltip="Large"/>
              </a:rPr>
              <a:t>Large</a:t>
            </a:r>
            <a:endParaRPr lang="en-US" sz="1600" dirty="0"/>
          </a:p>
        </p:txBody>
      </p:sp>
      <p:sp>
        <p:nvSpPr>
          <p:cNvPr id="16" name="직사각형 15"/>
          <p:cNvSpPr/>
          <p:nvPr/>
        </p:nvSpPr>
        <p:spPr>
          <a:xfrm>
            <a:off x="7226851" y="2935862"/>
            <a:ext cx="6597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u="sng" dirty="0" smtClean="0">
                <a:solidFill>
                  <a:srgbClr val="0070C0"/>
                </a:solidFill>
              </a:rPr>
              <a:t>Great</a:t>
            </a:r>
            <a:endParaRPr lang="en-US" sz="1600" u="sng" dirty="0">
              <a:solidFill>
                <a:srgbClr val="0070C0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8243963" y="2935862"/>
            <a:ext cx="6233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13" tooltip="Huge"/>
              </a:rPr>
              <a:t>Huge</a:t>
            </a:r>
            <a:endParaRPr lang="en-US" sz="1600" dirty="0"/>
          </a:p>
        </p:txBody>
      </p:sp>
      <p:sp>
        <p:nvSpPr>
          <p:cNvPr id="18" name="직사각형 17"/>
          <p:cNvSpPr/>
          <p:nvPr/>
        </p:nvSpPr>
        <p:spPr>
          <a:xfrm>
            <a:off x="9282232" y="2952254"/>
            <a:ext cx="6620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14" tooltip="Mega"/>
              </a:rPr>
              <a:t>Mega</a:t>
            </a:r>
            <a:endParaRPr lang="en-US" sz="1600" dirty="0"/>
          </a:p>
        </p:txBody>
      </p:sp>
      <p:sp>
        <p:nvSpPr>
          <p:cNvPr id="19" name="직사각형 18"/>
          <p:cNvSpPr/>
          <p:nvPr/>
        </p:nvSpPr>
        <p:spPr>
          <a:xfrm>
            <a:off x="10541282" y="2935862"/>
            <a:ext cx="8787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15" tooltip="Colossal"/>
              </a:rPr>
              <a:t>Colossal</a:t>
            </a:r>
            <a:endParaRPr lang="en-US" sz="1600" dirty="0"/>
          </a:p>
        </p:txBody>
      </p:sp>
      <p:sp>
        <p:nvSpPr>
          <p:cNvPr id="20" name="직사각형 19"/>
          <p:cNvSpPr/>
          <p:nvPr/>
        </p:nvSpPr>
        <p:spPr>
          <a:xfrm>
            <a:off x="8643924" y="5183302"/>
            <a:ext cx="1242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rgbClr val="0070C0"/>
                </a:solidFill>
              </a:rPr>
              <a:t>Ginormous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266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long and sho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328995" y="2109618"/>
            <a:ext cx="5315987" cy="2657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narrow vs wi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242312" y="2047530"/>
            <a:ext cx="4893147" cy="320501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tall vs short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758763" y="3200401"/>
            <a:ext cx="7244316" cy="362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thin vs fa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915400" y="-455538"/>
            <a:ext cx="2228850" cy="432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704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round objec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599963" y="4549426"/>
            <a:ext cx="4398711" cy="24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Image result for flat scre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04756" y="2374254"/>
            <a:ext cx="2615610" cy="202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mage result for square object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86094" y="218869"/>
            <a:ext cx="1862482" cy="186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rectangular object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930156" y="4859063"/>
            <a:ext cx="2319193" cy="149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circular objec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994806" y="240092"/>
            <a:ext cx="1906824" cy="184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Image result for children crossi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920036" y="2342201"/>
            <a:ext cx="1750430" cy="1876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smooth vs rough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652755" y="2345111"/>
            <a:ext cx="4004088" cy="200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straigh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962766" y="2290277"/>
            <a:ext cx="4036828" cy="2959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Image result for bent spoon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6F5F1"/>
              </a:clrFrom>
              <a:clrTo>
                <a:srgbClr val="F6F5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820465" y="4849221"/>
            <a:ext cx="2412043" cy="1605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pointy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070110" y="810912"/>
            <a:ext cx="2276117" cy="912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4282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</Words>
  <Application>Microsoft Office PowerPoint</Application>
  <PresentationFormat>와이드스크린</PresentationFormat>
  <Paragraphs>16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2016-10-06T05:02:51Z</dcterms:created>
  <dcterms:modified xsi:type="dcterms:W3CDTF">2016-10-06T05:09:03Z</dcterms:modified>
</cp:coreProperties>
</file>