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7"/>
  </p:notesMasterIdLst>
  <p:sldIdLst>
    <p:sldId id="282" r:id="rId3"/>
    <p:sldId id="275" r:id="rId4"/>
    <p:sldId id="276" r:id="rId5"/>
    <p:sldId id="277" r:id="rId6"/>
    <p:sldId id="278" r:id="rId7"/>
    <p:sldId id="283" r:id="rId8"/>
    <p:sldId id="281" r:id="rId9"/>
    <p:sldId id="284" r:id="rId10"/>
    <p:sldId id="289" r:id="rId11"/>
    <p:sldId id="279" r:id="rId12"/>
    <p:sldId id="287" r:id="rId13"/>
    <p:sldId id="286" r:id="rId14"/>
    <p:sldId id="264" r:id="rId15"/>
    <p:sldId id="265" r:id="rId16"/>
    <p:sldId id="27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0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4248" autoAdjust="0"/>
  </p:normalViewPr>
  <p:slideViewPr>
    <p:cSldViewPr showGuides="1">
      <p:cViewPr varScale="1">
        <p:scale>
          <a:sx n="92" d="100"/>
          <a:sy n="92" d="100"/>
        </p:scale>
        <p:origin x="132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4950-C050-4507-BC18-19F3F65A2F18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82A3-76D9-4660-A450-991936DB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9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1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37.net/play-games/minions-hidden-alphabe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37.net/play-games/minion-face-pai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37.net/play-games/minion-fast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37.net/play-games/minion-fast" TargetMode="External"/><Relationship Id="rId2" Type="http://schemas.openxmlformats.org/officeDocument/2006/relationships/hyperlink" Target="http://www.game37.net/play-games/minions-hidden-alphabe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nion-games.net/minion-games/minion-schol-test" TargetMode="External"/><Relationship Id="rId5" Type="http://schemas.openxmlformats.org/officeDocument/2006/relationships/hyperlink" Target="http://www.game37.net/play-games/minions-house-makeover" TargetMode="External"/><Relationship Id="rId4" Type="http://schemas.openxmlformats.org/officeDocument/2006/relationships/hyperlink" Target="http://www.game37.net/play-games/minion-face-pa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nion-games.net/minion-games/minion-schol-tes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37.net/play-games/minions-house-makeover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tteroffactsblog.files.wordpress.com/2013/08/despicable_me_2_minions-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8129"/>
            <a:ext cx="4337050" cy="24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Minion Party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95400" y="3541829"/>
            <a:ext cx="6400800" cy="17526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http://www.game37.net/play-games/minions-hidden-alphabets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 descr="https://s-media-cache-ak0.pinimg.com/736x/f2/8d/94/f28d940e7eaf7b23547ed241016141a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40543"/>
            <a:ext cx="4341813" cy="46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b6/36/15/b63615797e3e614a51e74a681d7945f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0"/>
            <a:ext cx="29051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ricjeckert.com/mazes/wp-content/uploads/2014/02/ca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71"/>
            <a:ext cx="8818605" cy="68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lkofthetrains.com/wp-content/uploads/2015/12/Screen-Shot-2015-12-10-at-1.43.31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04" y="3464"/>
            <a:ext cx="954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87425"/>
            <a:ext cx="7772400" cy="1470025"/>
          </a:xfrm>
        </p:spPr>
        <p:txBody>
          <a:bodyPr/>
          <a:lstStyle/>
          <a:p>
            <a:r>
              <a:rPr lang="en-US" dirty="0" smtClean="0"/>
              <a:t>Face Paint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http://www.game37.net/play-games/minion-face-paint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Speed Game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http://www.game37.net/play-games/minion-fast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mily.jp/wp-content/uploads/2015/09/minion_one_goggle_D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-152400"/>
            <a:ext cx="9144000" cy="70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stumedetective.com/wp-content/uploads/2015/04/minion_two_goggles_D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8" y="0"/>
            <a:ext cx="9152238" cy="70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ovies4kids.files.wordpress.com/2013/06/1370859712_despicabactivitys_ref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7493" y="-1167494"/>
            <a:ext cx="6858000" cy="91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736x/f9/ce/f4/f9cef47bfd445fd399850dab79941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261"/>
            <a:ext cx="8458200" cy="67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wp.com/fc06.deviantart.net/fs70/f/2014/024/4/8/despicable_me_minion_with_one_eye_template_by_skgaleana-d73kqd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82000" cy="66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0.deviantart.net/6450/i/2013/233/5/8/minion_cubeecraft_by_joe_guile_by_43joeguille-d6j3t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11"/>
            <a:ext cx="8839200" cy="68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8f/4f/52/8f4f52e86d125f1f23d3a2a9fecc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85"/>
            <a:ext cx="8610600" cy="67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unnycoastkids.com.au/wp-content/uploads/2013/07/Activity-Sheet-DM2-4-72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89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quizzes.com/wp-content/uploads/2013/06/Banana-Drama-Maze-Ans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542903" cy="71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0.deviantart.net/f29b/i/2013/192/9/7/despicable_me_minion_cubee_template_version_2_by_lovefistfury-d6d35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92"/>
            <a:ext cx="8458200" cy="67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renderjugar.com/wp-content/uploads/2014/10/Maquetas-de-Minion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60"/>
            <a:ext cx="8610600" cy="6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-media-cache-ak0.pinimg.com/736x/7c/5e/85/7c5e85a702897625807a2b377a1df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2"/>
            <a:ext cx="8915400" cy="69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7270" y="-1776353"/>
            <a:ext cx="8289459" cy="89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www.game37.net/play-games/minions-hidden-alphabets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www.game37.net/play-games/minion-fast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3352800"/>
            <a:ext cx="41148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Hide the banana</a:t>
            </a:r>
            <a:br>
              <a:rPr lang="en-US" dirty="0" smtClean="0"/>
            </a:br>
            <a:r>
              <a:rPr lang="en-US" dirty="0" smtClean="0"/>
              <a:t>Lots around the room.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Scrambled names</a:t>
            </a:r>
            <a:br>
              <a:rPr lang="en-US" dirty="0" smtClean="0"/>
            </a:br>
            <a:r>
              <a:rPr lang="en-US" dirty="0" smtClean="0"/>
              <a:t>(Use white board to make a scrambled word, students guess, then make their own word)  </a:t>
            </a:r>
          </a:p>
          <a:p>
            <a:pPr algn="ctr"/>
            <a:r>
              <a:rPr lang="en-US" smtClean="0"/>
              <a:t>Yellow balloons  </a:t>
            </a:r>
            <a:endParaRPr lang="en-US" dirty="0" smtClean="0"/>
          </a:p>
          <a:p>
            <a:pPr algn="ctr"/>
            <a:r>
              <a:rPr lang="en-US" dirty="0" smtClean="0"/>
              <a:t>Buy </a:t>
            </a:r>
            <a:r>
              <a:rPr lang="en-US" dirty="0" err="1" smtClean="0"/>
              <a:t>googly</a:t>
            </a:r>
            <a:r>
              <a:rPr lang="en-US" dirty="0" smtClean="0"/>
              <a:t> eyes for printing minions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2286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www.game37.net/play-games/minion-face-paint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71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www.game37.net/play-games/minions-house-makeover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10757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minion-games.net/minion-games/minion-schol-test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1.wp.com/sunnycoastkids.com.au/wp-content/uploads/2013/07/Activity-Sheet-DM2-3-72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324600" cy="89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0417 -0.3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milybeat.com.au/wp-content/uploads/2013/07/Activity-Sheet-DM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600200"/>
            <a:ext cx="6629400" cy="93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5791200"/>
            <a:ext cx="1066800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715000" cy="6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ppspAKzmsmM/UwPd74OnGrI/AAAAAAACQ2A/ol5AHC1Cd5g/s1600/conv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0299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43200" y="838200"/>
            <a:ext cx="7772400" cy="1470025"/>
          </a:xfrm>
        </p:spPr>
        <p:txBody>
          <a:bodyPr/>
          <a:lstStyle/>
          <a:p>
            <a:r>
              <a:rPr lang="en-US" dirty="0" smtClean="0"/>
              <a:t>School Test </a:t>
            </a:r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ubTitle" idx="1"/>
          </p:nvPr>
        </p:nvSpPr>
        <p:spPr>
          <a:xfrm>
            <a:off x="3429000" y="2593975"/>
            <a:ext cx="6400800" cy="17526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minion-games.net/minion-games/minion-schol-test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-media-cache-ak0.pinimg.com/236x/9a/8d/16/9a8d160ec1be170608ca3fdc5492df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791210"/>
            <a:ext cx="1184275" cy="15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en/6/61/Minions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39" y="5007725"/>
            <a:ext cx="3527425" cy="18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UNSRAMBLE THE WORDS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905000"/>
            <a:ext cx="297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VIADD  -</a:t>
            </a:r>
          </a:p>
          <a:p>
            <a:pPr marL="0" indent="0">
              <a:buNone/>
            </a:pPr>
            <a:r>
              <a:rPr lang="en-US" dirty="0" smtClean="0"/>
              <a:t>KIME    -</a:t>
            </a:r>
          </a:p>
          <a:p>
            <a:pPr marL="0" indent="0">
              <a:buNone/>
            </a:pPr>
            <a:r>
              <a:rPr lang="en-US" dirty="0" smtClean="0"/>
              <a:t>LINHA   -</a:t>
            </a:r>
          </a:p>
          <a:p>
            <a:pPr marL="0" indent="0">
              <a:buNone/>
            </a:pPr>
            <a:r>
              <a:rPr lang="en-US" dirty="0" smtClean="0"/>
              <a:t>NEB       -</a:t>
            </a:r>
          </a:p>
          <a:p>
            <a:pPr marL="0" indent="0">
              <a:buNone/>
            </a:pPr>
            <a:r>
              <a:rPr lang="en-US" dirty="0" smtClean="0"/>
              <a:t>RUSMEM -</a:t>
            </a:r>
          </a:p>
          <a:p>
            <a:pPr marL="0" indent="0">
              <a:buNone/>
            </a:pPr>
            <a:r>
              <a:rPr lang="en-US" dirty="0" smtClean="0"/>
              <a:t>MARHA -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24400" y="1905000"/>
            <a:ext cx="297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TREES    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DJYU      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NUJYI     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HOWNOJA 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HOTNANY -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VESTEN  -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028" name="Picture 4" descr="http://www.animationsource.org/sites_content/minions/img_site/carl%20tran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978025" cy="15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3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Scramble the Word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logs-images.forbes.com/dorothypomerantz/files/2015/07/minions_2015-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23259"/>
            <a:ext cx="5619750" cy="35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kB85-JBw_V0/UwPd7vXjwNI/AAAAAAACQ18/9mBtMNewwdk/s1600/conv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80" y="0"/>
            <a:ext cx="10299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8382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House Makeover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52400" y="3355975"/>
            <a:ext cx="6400800" cy="17526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http://www.game37.net/play-games/minions-house-makeover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25814"/>
      </p:ext>
    </p:extLst>
  </p:cSld>
  <p:clrMapOvr>
    <a:masterClrMapping/>
  </p:clrMapOvr>
</p:sld>
</file>

<file path=ppt/theme/theme1.xml><?xml version="1.0" encoding="utf-8"?>
<a:theme xmlns:a="http://schemas.openxmlformats.org/drawingml/2006/main" name="Transition_effect_for_tim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5AF333-BE05-45FD-99C6-688EA66111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Transition effect for timeline</Template>
  <TotalTime>0</TotalTime>
  <Words>74</Words>
  <Application>Microsoft Office PowerPoint</Application>
  <PresentationFormat>화면 슬라이드 쇼(4:3)</PresentationFormat>
  <Paragraphs>34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Arial</vt:lpstr>
      <vt:lpstr>Calibri</vt:lpstr>
      <vt:lpstr>Transition_effect_for_timeline</vt:lpstr>
      <vt:lpstr>Minion Party</vt:lpstr>
      <vt:lpstr>PowerPoint 프레젠테이션</vt:lpstr>
      <vt:lpstr>PowerPoint 프레젠테이션</vt:lpstr>
      <vt:lpstr>PowerPoint 프레젠테이션</vt:lpstr>
      <vt:lpstr>PowerPoint 프레젠테이션</vt:lpstr>
      <vt:lpstr>School Test </vt:lpstr>
      <vt:lpstr>UNSRAMBLE THE WORDS </vt:lpstr>
      <vt:lpstr>Scramble the Word Game</vt:lpstr>
      <vt:lpstr>House Makeover </vt:lpstr>
      <vt:lpstr>PowerPoint 프레젠테이션</vt:lpstr>
      <vt:lpstr>Face Paint </vt:lpstr>
      <vt:lpstr>Speed Game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2016-06-10T11:44:51Z</dcterms:created>
  <dcterms:modified xsi:type="dcterms:W3CDTF">2016-06-13T03:49:59Z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TC024264709991</vt:lpwstr>
  </property>
</Properties>
</file>