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5" r:id="rId9"/>
    <p:sldId id="266" r:id="rId10"/>
    <p:sldId id="267" r:id="rId11"/>
    <p:sldId id="261" r:id="rId12"/>
    <p:sldId id="262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02FA-3A59-4300-9971-AAC9171A5B53}" type="datetimeFigureOut">
              <a:rPr lang="ko-KR" altLang="en-US" smtClean="0"/>
              <a:pPr/>
              <a:t>2015-08-31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A12B-2C6E-4A64-8302-08F9D61D30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02FA-3A59-4300-9971-AAC9171A5B53}" type="datetimeFigureOut">
              <a:rPr lang="ko-KR" altLang="en-US" smtClean="0"/>
              <a:pPr/>
              <a:t>2015-08-31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A12B-2C6E-4A64-8302-08F9D61D30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02FA-3A59-4300-9971-AAC9171A5B53}" type="datetimeFigureOut">
              <a:rPr lang="ko-KR" altLang="en-US" smtClean="0"/>
              <a:pPr/>
              <a:t>2015-08-31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A12B-2C6E-4A64-8302-08F9D61D30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02FA-3A59-4300-9971-AAC9171A5B53}" type="datetimeFigureOut">
              <a:rPr lang="ko-KR" altLang="en-US" smtClean="0"/>
              <a:pPr/>
              <a:t>2015-08-31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A12B-2C6E-4A64-8302-08F9D61D30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02FA-3A59-4300-9971-AAC9171A5B53}" type="datetimeFigureOut">
              <a:rPr lang="ko-KR" altLang="en-US" smtClean="0"/>
              <a:pPr/>
              <a:t>2015-08-31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A12B-2C6E-4A64-8302-08F9D61D30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02FA-3A59-4300-9971-AAC9171A5B53}" type="datetimeFigureOut">
              <a:rPr lang="ko-KR" altLang="en-US" smtClean="0"/>
              <a:pPr/>
              <a:t>2015-08-31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A12B-2C6E-4A64-8302-08F9D61D30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02FA-3A59-4300-9971-AAC9171A5B53}" type="datetimeFigureOut">
              <a:rPr lang="ko-KR" altLang="en-US" smtClean="0"/>
              <a:pPr/>
              <a:t>2015-08-31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A12B-2C6E-4A64-8302-08F9D61D30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02FA-3A59-4300-9971-AAC9171A5B53}" type="datetimeFigureOut">
              <a:rPr lang="ko-KR" altLang="en-US" smtClean="0"/>
              <a:pPr/>
              <a:t>2015-08-31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A12B-2C6E-4A64-8302-08F9D61D30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02FA-3A59-4300-9971-AAC9171A5B53}" type="datetimeFigureOut">
              <a:rPr lang="ko-KR" altLang="en-US" smtClean="0"/>
              <a:pPr/>
              <a:t>2015-08-31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A12B-2C6E-4A64-8302-08F9D61D30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02FA-3A59-4300-9971-AAC9171A5B53}" type="datetimeFigureOut">
              <a:rPr lang="ko-KR" altLang="en-US" smtClean="0"/>
              <a:pPr/>
              <a:t>2015-08-31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A12B-2C6E-4A64-8302-08F9D61D30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02FA-3A59-4300-9971-AAC9171A5B53}" type="datetimeFigureOut">
              <a:rPr lang="ko-KR" altLang="en-US" smtClean="0"/>
              <a:pPr/>
              <a:t>2015-08-31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FA12B-2C6E-4A64-8302-08F9D61D30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D02FA-3A59-4300-9971-AAC9171A5B53}" type="datetimeFigureOut">
              <a:rPr lang="ko-KR" altLang="en-US" smtClean="0"/>
              <a:pPr/>
              <a:t>2015-08-31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FA12B-2C6E-4A64-8302-08F9D61D30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EBS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https://upload.wikimedia.org/wikipedia/commons/thumb/a/a7/Flag_of_Afghanistan_(1880%E2%80%931901).svg/2000px-Flag_of_Afghanistan_(1880%E2%80%931901)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47638"/>
            <a:ext cx="6400800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s://upload.wikimedia.org/wikipedia/commons/thumb/a/a7/Flag_of_Afghanistan_(1880%E2%80%931901).svg/2000px-Flag_of_Afghanistan_(1880%E2%80%931901)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http://appmodo.com/wp-content/uploads/2009/09/boggle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1999"/>
            <a:ext cx="9144000" cy="6096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s://upload.wikimedia.org/wikipedia/commons/thumb/a/a7/Flag_of_Afghanistan_(1880%E2%80%931901).svg/2000px-Flag_of_Afghanistan_(1880%E2%80%931901)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http://web-vassets.ea.com/Assets/Resources/Image/Screenshots/boggle-android-phone-screen02_656x369.jpg?cb=14129744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1340769"/>
            <a:ext cx="9808410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https://upload.wikimedia.org/wikipedia/commons/thumb/a/a7/Flag_of_Afghanistan_(1880%E2%80%931901).svg/2000px-Flag_of_Afghanistan_(1880%E2%80%931901)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2075" y="585788"/>
            <a:ext cx="641985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https://upload.wikimedia.org/wikipedia/commons/thumb/a/a7/Flag_of_Afghanistan_(1880%E2%80%931901).svg/2000px-Flag_of_Afghanistan_(1880%E2%80%931901)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125" y="352425"/>
            <a:ext cx="6381750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https://upload.wikimedia.org/wikipedia/commons/thumb/a/a7/Flag_of_Afghanistan_(1880%E2%80%931901).svg/2000px-Flag_of_Afghanistan_(1880%E2%80%931901)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5413" y="500063"/>
            <a:ext cx="635317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https://upload.wikimedia.org/wikipedia/commons/thumb/a/a7/Flag_of_Afghanistan_(1880%E2%80%931901).svg/2000px-Flag_of_Afghanistan_(1880%E2%80%931901)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0175" y="490538"/>
            <a:ext cx="634365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https://upload.wikimedia.org/wikipedia/commons/thumb/a/a7/Flag_of_Afghanistan_(1880%E2%80%931901).svg/2000px-Flag_of_Afghanistan_(1880%E2%80%931901)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4938" y="528638"/>
            <a:ext cx="633412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https://upload.wikimedia.org/wikipedia/commons/thumb/a/a7/Flag_of_Afghanistan_(1880%E2%80%931901).svg/2000px-Flag_of_Afghanistan_(1880%E2%80%931901)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0650" y="490538"/>
            <a:ext cx="63627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https://upload.wikimedia.org/wikipedia/commons/thumb/a/a7/Flag_of_Afghanistan_(1880%E2%80%931901).svg/2000px-Flag_of_Afghanistan_(1880%E2%80%931901)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5413" y="552450"/>
            <a:ext cx="635317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/>
          <a:lstStyle/>
          <a:p>
            <a:r>
              <a:rPr lang="en-US" altLang="ko-KR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Sticker Board</a:t>
            </a:r>
            <a:endParaRPr lang="ko-KR" altLang="en-US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91880" y="1600200"/>
            <a:ext cx="5194920" cy="4525963"/>
          </a:xfrm>
        </p:spPr>
        <p:txBody>
          <a:bodyPr/>
          <a:lstStyle/>
          <a:p>
            <a:r>
              <a:rPr lang="en-US" altLang="ko-KR" dirty="0" smtClean="0"/>
              <a:t>You can win stickers</a:t>
            </a:r>
          </a:p>
          <a:p>
            <a:endParaRPr lang="en-US" altLang="ko-KR" dirty="0"/>
          </a:p>
          <a:p>
            <a:r>
              <a:rPr lang="en-US" altLang="ko-KR" dirty="0" smtClean="0"/>
              <a:t>Put the stickers on the flower.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0" y="-28315"/>
            <a:ext cx="2627784" cy="688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타원 4"/>
          <p:cNvSpPr/>
          <p:nvPr/>
        </p:nvSpPr>
        <p:spPr>
          <a:xfrm>
            <a:off x="1115616" y="6633376"/>
            <a:ext cx="179512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1115616" y="6381328"/>
            <a:ext cx="179512" cy="18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1115616" y="6129320"/>
            <a:ext cx="179512" cy="18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https://upload.wikimedia.org/wikipedia/commons/thumb/a/a7/Flag_of_Afghanistan_(1880%E2%80%931901).svg/2000px-Flag_of_Afghanistan_(1880%E2%80%931901)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125" y="457200"/>
            <a:ext cx="638175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https://upload.wikimedia.org/wikipedia/commons/thumb/a/a7/Flag_of_Afghanistan_(1880%E2%80%931901).svg/2000px-Flag_of_Afghanistan_(1880%E2%80%931901)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5413" y="209550"/>
            <a:ext cx="6353175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https://upload.wikimedia.org/wikipedia/commons/thumb/a/a7/Flag_of_Afghanistan_(1880%E2%80%931901).svg/2000px-Flag_of_Afghanistan_(1880%E2%80%931901)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4938" y="461963"/>
            <a:ext cx="633412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https://upload.wikimedia.org/wikipedia/commons/thumb/a/a7/Flag_of_Afghanistan_(1880%E2%80%931901).svg/2000px-Flag_of_Afghanistan_(1880%E2%80%931901)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3988" y="242888"/>
            <a:ext cx="6296025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https://upload.wikimedia.org/wikipedia/commons/thumb/a/a7/Flag_of_Afghanistan_(1880%E2%80%931901).svg/2000px-Flag_of_Afghanistan_(1880%E2%80%931901)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125" y="309563"/>
            <a:ext cx="6381750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/>
          <a:lstStyle/>
          <a:p>
            <a:r>
              <a:rPr lang="en-US" altLang="ko-KR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Sticker Board</a:t>
            </a:r>
            <a:endParaRPr lang="ko-KR" altLang="en-US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91880" y="1600200"/>
            <a:ext cx="5194920" cy="4525963"/>
          </a:xfrm>
        </p:spPr>
        <p:txBody>
          <a:bodyPr/>
          <a:lstStyle/>
          <a:p>
            <a:r>
              <a:rPr lang="en-US" altLang="ko-KR" dirty="0" smtClean="0"/>
              <a:t>When you finish a leaf, you can win a prize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0" y="-28315"/>
            <a:ext cx="2627784" cy="688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타원 4"/>
          <p:cNvSpPr/>
          <p:nvPr/>
        </p:nvSpPr>
        <p:spPr>
          <a:xfrm>
            <a:off x="1115616" y="6633376"/>
            <a:ext cx="179512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1115616" y="6381328"/>
            <a:ext cx="179512" cy="18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1115616" y="6129320"/>
            <a:ext cx="179512" cy="18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1115616" y="5877272"/>
            <a:ext cx="179512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1331640" y="5733256"/>
            <a:ext cx="179512" cy="18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1547664" y="5733256"/>
            <a:ext cx="179512" cy="1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1800200" y="5805264"/>
            <a:ext cx="179512" cy="18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/>
          <a:lstStyle/>
          <a:p>
            <a:r>
              <a:rPr lang="en-US" altLang="ko-KR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Sticker Board</a:t>
            </a:r>
            <a:endParaRPr lang="ko-KR" altLang="en-US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91880" y="1600200"/>
            <a:ext cx="5194920" cy="4525963"/>
          </a:xfrm>
        </p:spPr>
        <p:txBody>
          <a:bodyPr/>
          <a:lstStyle/>
          <a:p>
            <a:r>
              <a:rPr lang="en-US" altLang="ko-KR" dirty="0" smtClean="0"/>
              <a:t>If you finish all the way to the top, you can choose the next lesson </a:t>
            </a:r>
          </a:p>
          <a:p>
            <a:pPr lvl="1"/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Lesson Topic (dinosaurs, sports, hobbies)</a:t>
            </a:r>
          </a:p>
          <a:p>
            <a:pPr lvl="1"/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Lesson Type (math, puzzle solving, music)  </a:t>
            </a:r>
          </a:p>
          <a:p>
            <a:pPr lvl="1"/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Game 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0" y="-28315"/>
            <a:ext cx="2627784" cy="688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타원 4"/>
          <p:cNvSpPr/>
          <p:nvPr/>
        </p:nvSpPr>
        <p:spPr>
          <a:xfrm>
            <a:off x="1115616" y="6633376"/>
            <a:ext cx="179512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1115616" y="6381328"/>
            <a:ext cx="179512" cy="18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1115616" y="6129320"/>
            <a:ext cx="179512" cy="18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1115616" y="5877272"/>
            <a:ext cx="179512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1331640" y="5733256"/>
            <a:ext cx="179512" cy="18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1547664" y="5733256"/>
            <a:ext cx="179512" cy="1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1800200" y="5805264"/>
            <a:ext cx="179512" cy="18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1115616" y="5697272"/>
            <a:ext cx="179512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1115616" y="5445224"/>
            <a:ext cx="179512" cy="18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1115616" y="5265224"/>
            <a:ext cx="179512" cy="18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1115616" y="5049200"/>
            <a:ext cx="179512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1115616" y="4833176"/>
            <a:ext cx="179512" cy="18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1115616" y="4581128"/>
            <a:ext cx="179512" cy="1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1331640" y="4581128"/>
            <a:ext cx="179512" cy="18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1547664" y="4509120"/>
            <a:ext cx="179512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1763688" y="4581128"/>
            <a:ext cx="179512" cy="18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1979712" y="4581128"/>
            <a:ext cx="179512" cy="18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539552" y="5085184"/>
            <a:ext cx="179512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755576" y="5085184"/>
            <a:ext cx="179512" cy="18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899592" y="5229200"/>
            <a:ext cx="179512" cy="1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2123728" y="4725144"/>
            <a:ext cx="179512" cy="18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395536" y="5013176"/>
            <a:ext cx="179512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/>
          <p:cNvSpPr/>
          <p:nvPr/>
        </p:nvSpPr>
        <p:spPr>
          <a:xfrm>
            <a:off x="107504" y="5085184"/>
            <a:ext cx="179512" cy="18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755576" y="3789040"/>
            <a:ext cx="179512" cy="18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/>
          <p:cNvSpPr/>
          <p:nvPr/>
        </p:nvSpPr>
        <p:spPr>
          <a:xfrm>
            <a:off x="971600" y="3861048"/>
            <a:ext cx="179512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/>
          <p:cNvSpPr/>
          <p:nvPr/>
        </p:nvSpPr>
        <p:spPr>
          <a:xfrm>
            <a:off x="1115616" y="3933056"/>
            <a:ext cx="179512" cy="18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/>
          <p:cNvSpPr/>
          <p:nvPr/>
        </p:nvSpPr>
        <p:spPr>
          <a:xfrm>
            <a:off x="1115616" y="4149080"/>
            <a:ext cx="179512" cy="1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/>
          <p:cNvSpPr/>
          <p:nvPr/>
        </p:nvSpPr>
        <p:spPr>
          <a:xfrm>
            <a:off x="1115616" y="4365104"/>
            <a:ext cx="179512" cy="18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/>
          <p:cNvSpPr/>
          <p:nvPr/>
        </p:nvSpPr>
        <p:spPr>
          <a:xfrm>
            <a:off x="539552" y="3789040"/>
            <a:ext cx="179512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/>
          <p:cNvSpPr/>
          <p:nvPr/>
        </p:nvSpPr>
        <p:spPr>
          <a:xfrm>
            <a:off x="395536" y="3789040"/>
            <a:ext cx="179512" cy="18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/>
          <p:cNvSpPr/>
          <p:nvPr/>
        </p:nvSpPr>
        <p:spPr>
          <a:xfrm>
            <a:off x="179512" y="3861048"/>
            <a:ext cx="179512" cy="18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/>
          <p:cNvSpPr/>
          <p:nvPr/>
        </p:nvSpPr>
        <p:spPr>
          <a:xfrm>
            <a:off x="1331640" y="3212976"/>
            <a:ext cx="179512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/>
          <p:cNvSpPr/>
          <p:nvPr/>
        </p:nvSpPr>
        <p:spPr>
          <a:xfrm>
            <a:off x="1187624" y="3356992"/>
            <a:ext cx="179512" cy="18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/>
          <p:cNvSpPr/>
          <p:nvPr/>
        </p:nvSpPr>
        <p:spPr>
          <a:xfrm>
            <a:off x="1115616" y="3573016"/>
            <a:ext cx="179512" cy="1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/>
          <p:cNvSpPr/>
          <p:nvPr/>
        </p:nvSpPr>
        <p:spPr>
          <a:xfrm>
            <a:off x="1187624" y="3789040"/>
            <a:ext cx="179512" cy="18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/>
          <p:cNvSpPr/>
          <p:nvPr/>
        </p:nvSpPr>
        <p:spPr>
          <a:xfrm>
            <a:off x="1619672" y="3212976"/>
            <a:ext cx="179512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/>
          <p:cNvSpPr/>
          <p:nvPr/>
        </p:nvSpPr>
        <p:spPr>
          <a:xfrm>
            <a:off x="1187624" y="3140968"/>
            <a:ext cx="179512" cy="18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/>
          <p:cNvSpPr/>
          <p:nvPr/>
        </p:nvSpPr>
        <p:spPr>
          <a:xfrm>
            <a:off x="1187624" y="2780928"/>
            <a:ext cx="179512" cy="18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/>
          <p:cNvSpPr/>
          <p:nvPr/>
        </p:nvSpPr>
        <p:spPr>
          <a:xfrm>
            <a:off x="2195736" y="3356992"/>
            <a:ext cx="179512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/>
          <p:cNvSpPr/>
          <p:nvPr/>
        </p:nvSpPr>
        <p:spPr>
          <a:xfrm>
            <a:off x="1187624" y="2924944"/>
            <a:ext cx="179512" cy="18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/>
          <p:cNvSpPr/>
          <p:nvPr/>
        </p:nvSpPr>
        <p:spPr>
          <a:xfrm>
            <a:off x="1835696" y="3140968"/>
            <a:ext cx="179512" cy="1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/>
          <p:cNvSpPr/>
          <p:nvPr/>
        </p:nvSpPr>
        <p:spPr>
          <a:xfrm>
            <a:off x="2051720" y="3212976"/>
            <a:ext cx="179512" cy="18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/>
          <p:cNvSpPr/>
          <p:nvPr/>
        </p:nvSpPr>
        <p:spPr>
          <a:xfrm>
            <a:off x="1043608" y="2636912"/>
            <a:ext cx="179512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47"/>
          <p:cNvSpPr/>
          <p:nvPr/>
        </p:nvSpPr>
        <p:spPr>
          <a:xfrm>
            <a:off x="827584" y="2564904"/>
            <a:ext cx="179512" cy="18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/>
          <p:cNvSpPr/>
          <p:nvPr/>
        </p:nvSpPr>
        <p:spPr>
          <a:xfrm>
            <a:off x="611560" y="2492896"/>
            <a:ext cx="179512" cy="18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/>
          <p:cNvSpPr/>
          <p:nvPr/>
        </p:nvSpPr>
        <p:spPr>
          <a:xfrm>
            <a:off x="1187624" y="2348880"/>
            <a:ext cx="179512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타원 50"/>
          <p:cNvSpPr/>
          <p:nvPr/>
        </p:nvSpPr>
        <p:spPr>
          <a:xfrm>
            <a:off x="251520" y="2564904"/>
            <a:ext cx="179512" cy="18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/>
          <p:cNvSpPr/>
          <p:nvPr/>
        </p:nvSpPr>
        <p:spPr>
          <a:xfrm>
            <a:off x="395536" y="2492896"/>
            <a:ext cx="179512" cy="1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/>
          <p:cNvSpPr/>
          <p:nvPr/>
        </p:nvSpPr>
        <p:spPr>
          <a:xfrm>
            <a:off x="1187624" y="2564904"/>
            <a:ext cx="179512" cy="18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/>
          <p:cNvSpPr/>
          <p:nvPr/>
        </p:nvSpPr>
        <p:spPr>
          <a:xfrm>
            <a:off x="2195736" y="2060848"/>
            <a:ext cx="179512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/>
          <p:cNvSpPr/>
          <p:nvPr/>
        </p:nvSpPr>
        <p:spPr>
          <a:xfrm>
            <a:off x="1907704" y="1988840"/>
            <a:ext cx="179512" cy="18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/>
          <p:cNvSpPr/>
          <p:nvPr/>
        </p:nvSpPr>
        <p:spPr>
          <a:xfrm>
            <a:off x="1187624" y="1916832"/>
            <a:ext cx="179512" cy="18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/>
          <p:cNvSpPr/>
          <p:nvPr/>
        </p:nvSpPr>
        <p:spPr>
          <a:xfrm>
            <a:off x="1763688" y="1916832"/>
            <a:ext cx="179512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/>
          <p:cNvSpPr/>
          <p:nvPr/>
        </p:nvSpPr>
        <p:spPr>
          <a:xfrm>
            <a:off x="1547664" y="1988840"/>
            <a:ext cx="179512" cy="18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/>
          <p:cNvSpPr/>
          <p:nvPr/>
        </p:nvSpPr>
        <p:spPr>
          <a:xfrm>
            <a:off x="1403648" y="2060848"/>
            <a:ext cx="179512" cy="1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타원 59"/>
          <p:cNvSpPr/>
          <p:nvPr/>
        </p:nvSpPr>
        <p:spPr>
          <a:xfrm>
            <a:off x="1187624" y="2132856"/>
            <a:ext cx="179512" cy="18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타원 60"/>
          <p:cNvSpPr/>
          <p:nvPr/>
        </p:nvSpPr>
        <p:spPr>
          <a:xfrm>
            <a:off x="1187624" y="1700808"/>
            <a:ext cx="179512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타원 61"/>
          <p:cNvSpPr/>
          <p:nvPr/>
        </p:nvSpPr>
        <p:spPr>
          <a:xfrm>
            <a:off x="1187624" y="1484784"/>
            <a:ext cx="179512" cy="18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타원 62"/>
          <p:cNvSpPr/>
          <p:nvPr/>
        </p:nvSpPr>
        <p:spPr>
          <a:xfrm>
            <a:off x="971600" y="1340768"/>
            <a:ext cx="179512" cy="18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타원 63"/>
          <p:cNvSpPr/>
          <p:nvPr/>
        </p:nvSpPr>
        <p:spPr>
          <a:xfrm>
            <a:off x="755576" y="1268760"/>
            <a:ext cx="179512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타원 64"/>
          <p:cNvSpPr/>
          <p:nvPr/>
        </p:nvSpPr>
        <p:spPr>
          <a:xfrm>
            <a:off x="1187624" y="836712"/>
            <a:ext cx="179512" cy="18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타원 65"/>
          <p:cNvSpPr/>
          <p:nvPr/>
        </p:nvSpPr>
        <p:spPr>
          <a:xfrm>
            <a:off x="1187624" y="1052736"/>
            <a:ext cx="179512" cy="1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타원 66"/>
          <p:cNvSpPr/>
          <p:nvPr/>
        </p:nvSpPr>
        <p:spPr>
          <a:xfrm>
            <a:off x="1187624" y="1268760"/>
            <a:ext cx="179512" cy="18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타원 67"/>
          <p:cNvSpPr/>
          <p:nvPr/>
        </p:nvSpPr>
        <p:spPr>
          <a:xfrm>
            <a:off x="1115616" y="260648"/>
            <a:ext cx="323528" cy="32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타원 69"/>
          <p:cNvSpPr/>
          <p:nvPr/>
        </p:nvSpPr>
        <p:spPr>
          <a:xfrm>
            <a:off x="251520" y="1340768"/>
            <a:ext cx="179512" cy="18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타원 72"/>
          <p:cNvSpPr/>
          <p:nvPr/>
        </p:nvSpPr>
        <p:spPr>
          <a:xfrm>
            <a:off x="467544" y="1268760"/>
            <a:ext cx="179512" cy="18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타원 73"/>
          <p:cNvSpPr/>
          <p:nvPr/>
        </p:nvSpPr>
        <p:spPr>
          <a:xfrm>
            <a:off x="611560" y="1268760"/>
            <a:ext cx="179512" cy="18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Folders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Put your name on your folder. </a:t>
            </a:r>
          </a:p>
          <a:p>
            <a:endParaRPr lang="ko-KR" altLang="en-US" dirty="0"/>
          </a:p>
        </p:txBody>
      </p:sp>
      <p:pic>
        <p:nvPicPr>
          <p:cNvPr id="1026" name="Picture 2" descr="http://static.giantbomb.com/uploads/original/1/18175/2687225-1438583464-fold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38640" y="4293096"/>
            <a:ext cx="3205360" cy="2564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https://upload.wikimedia.org/wikipedia/commons/thumb/a/a7/Flag_of_Afghanistan_(1880%E2%80%931901).svg/2000px-Flag_of_Afghanistan_(1880%E2%80%931901)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692696"/>
            <a:ext cx="6391275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https://upload.wikimedia.org/wikipedia/commons/thumb/a/a7/Flag_of_Afghanistan_(1880%E2%80%931901).svg/2000px-Flag_of_Afghanistan_(1880%E2%80%931901)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6363" y="433388"/>
            <a:ext cx="6391275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https://upload.wikimedia.org/wikipedia/commons/thumb/a/a7/Flag_of_Afghanistan_(1880%E2%80%931901).svg/2000px-Flag_of_Afghanistan_(1880%E2%80%931901)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5888" y="385763"/>
            <a:ext cx="6372225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https://upload.wikimedia.org/wikipedia/commons/thumb/a/a7/Flag_of_Afghanistan_(1880%E2%80%931901).svg/2000px-Flag_of_Afghanistan_(1880%E2%80%931901)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125" y="257175"/>
            <a:ext cx="638175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73</Words>
  <Application>Microsoft Office PowerPoint</Application>
  <PresentationFormat>화면 슬라이드 쇼(4:3)</PresentationFormat>
  <Paragraphs>14</Paragraphs>
  <Slides>24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5" baseType="lpstr">
      <vt:lpstr>Office 테마</vt:lpstr>
      <vt:lpstr>EBS</vt:lpstr>
      <vt:lpstr>Sticker Board</vt:lpstr>
      <vt:lpstr>Sticker Board</vt:lpstr>
      <vt:lpstr>Sticker Board</vt:lpstr>
      <vt:lpstr>Folders 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EBS</dc:title>
  <dc:creator>user</dc:creator>
  <cp:lastModifiedBy>user</cp:lastModifiedBy>
  <cp:revision>7</cp:revision>
  <dcterms:created xsi:type="dcterms:W3CDTF">2015-08-25T04:55:18Z</dcterms:created>
  <dcterms:modified xsi:type="dcterms:W3CDTF">2015-08-31T04:42:01Z</dcterms:modified>
</cp:coreProperties>
</file>