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0" r:id="rId10"/>
    <p:sldId id="263" r:id="rId11"/>
    <p:sldId id="267" r:id="rId12"/>
    <p:sldId id="264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97D6-9DEA-41E1-AD0E-4575E761E59E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8A2D-707F-43AD-AF3F-4A15B101B1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cdn.collider.com/wp-content/uploads/wheres-waldo-book-page-challe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7"/>
            <a:ext cx="9235646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0750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34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0734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0766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54766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50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54750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54782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98798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98782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98782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98814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42798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42782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42782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42814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86830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86814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86814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86846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0750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34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0734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0766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54766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50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54750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54782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98798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98782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98782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98814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42798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42782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42782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42814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868304" y="116792"/>
            <a:ext cx="1440000" cy="14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6 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868144" y="1556952"/>
            <a:ext cx="1440000" cy="144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868144" y="2997112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868464" y="4437272"/>
            <a:ext cx="1440000" cy="14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3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35656" y="144016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5496" y="1628960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475816" y="152400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75656" y="1637344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915976" y="152400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915816" y="1637344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356136" y="152400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355976" y="1637344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5796296" y="152400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796136" y="1637344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5656" y="3448000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5496" y="4932944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1475816" y="3456384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1475656" y="4941328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2915976" y="3456384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2915816" y="4941328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356136" y="3456384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4355976" y="4941328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5796296" y="3456384"/>
            <a:ext cx="1440000" cy="14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5796136" y="4941328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1 - </a:t>
            </a:r>
            <a:r>
              <a:rPr lang="en-US" altLang="ko-KR" dirty="0" err="1" smtClean="0"/>
              <a:t>Whoonu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What is your favorite 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ko-KR" dirty="0" smtClean="0"/>
              <a:t>Animal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ko-KR" dirty="0" smtClean="0"/>
              <a:t>Color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ko-KR" dirty="0" smtClean="0"/>
              <a:t>Number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ko-KR" dirty="0" smtClean="0"/>
              <a:t>Character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ko-KR" dirty="0" smtClean="0"/>
              <a:t>Subject (class) 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ko-KR" dirty="0" smtClean="0"/>
              <a:t>City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30" name="Picture 6" descr="http://www.iytgames.com/uploads/2/5/7/2/25721284/s366773919327452515_p122_i56_w25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544616" cy="541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6" name="Picture 6" descr="http://3.bp.blogspot.com/-JVViOvlfHJQ/TW10X7vEauI/AAAAAAAAAEI/I7pNoCPxw5s/s400/Whoon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6264696" cy="598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 descr="https://pbs.twimg.com/media/BVhrJcnCYAAQe8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44408" cy="61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 descr="http://www.passportcareer.com/blog/wp-content/uploads/2012/09/PC-business-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415550" cy="494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482" name="Picture 2" descr="http://blogs.mydevstaging.com/blogs/homeschool-den/files/2013/11/Whoo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72" y="1484784"/>
            <a:ext cx="880671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8" name="Picture 2" descr="http://soheresus.files.wordpress.com/2012/06/whoo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5230"/>
            <a:ext cx="8424936" cy="629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80</Words>
  <Application>Microsoft Office PowerPoint</Application>
  <PresentationFormat>화면 슬라이드 쇼(4:3)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Lesson 1 - Whoonu</vt:lpstr>
      <vt:lpstr>Introduction:  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1 - Whoonu</dc:title>
  <dc:creator>user</dc:creator>
  <cp:lastModifiedBy>user</cp:lastModifiedBy>
  <cp:revision>7</cp:revision>
  <dcterms:created xsi:type="dcterms:W3CDTF">2015-03-05T02:10:25Z</dcterms:created>
  <dcterms:modified xsi:type="dcterms:W3CDTF">2015-03-11T03:38:22Z</dcterms:modified>
</cp:coreProperties>
</file>