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7" r:id="rId19"/>
    <p:sldId id="286" r:id="rId20"/>
    <p:sldId id="287" r:id="rId21"/>
    <p:sldId id="288" r:id="rId22"/>
    <p:sldId id="289" r:id="rId23"/>
    <p:sldId id="290" r:id="rId24"/>
    <p:sldId id="257" r:id="rId25"/>
    <p:sldId id="258" r:id="rId26"/>
    <p:sldId id="259" r:id="rId27"/>
    <p:sldId id="260" r:id="rId28"/>
    <p:sldId id="261" r:id="rId29"/>
    <p:sldId id="262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0723F-6BA9-4BEE-9A69-CA70A60C4E05}" type="datetimeFigureOut">
              <a:rPr lang="ko-KR" altLang="en-US" smtClean="0"/>
              <a:pPr/>
              <a:t>2015-10-12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ECF4-C1ED-4F5B-82B5-C1CB00121E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10 – Adjective Games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Apples to Apples Jr.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Worth something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995936" y="548680"/>
            <a:ext cx="295232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 descr="http://cdn.playbuzz.com/cdn/ef838f64-5131-421a-8d63-b482f9a670a1/acf7763f-9190-4bd1-8e69-ae99293596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05473"/>
            <a:ext cx="7128792" cy="4752528"/>
          </a:xfrm>
          <a:prstGeom prst="rect">
            <a:avLst/>
          </a:prstGeom>
          <a:noFill/>
        </p:spPr>
      </p:pic>
      <p:pic>
        <p:nvPicPr>
          <p:cNvPr id="41988" name="Picture 4" descr="https://s-media-cache-ak0.pinimg.com/736x/8e/c4/85/8ec4852e260b0b0e7d8c2b0f0a3313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004"/>
            <a:ext cx="7056784" cy="544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www.styleglow.com/wp-content/uploads/2013/01/Latest-Mens-Suits-2013-2014-Top-Brands-For-Business-Suit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836712"/>
            <a:ext cx="6984776" cy="937512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head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16016" y="620688"/>
            <a:ext cx="19087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4" name="Picture 4" descr="https://www.netmeister.org/blog/images/headl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19399"/>
            <a:ext cx="4848225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____________ - </a:t>
            </a:r>
            <a:r>
              <a:rPr lang="en-US" altLang="ko-KR" dirty="0" err="1" smtClean="0"/>
              <a:t>ful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Has (or has a lot of)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err="1" smtClean="0"/>
              <a:t>beauti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51512" y="548680"/>
            <a:ext cx="19087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 descr="http://www.funonsite.com/funarea/wallpapers/natu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4245"/>
            <a:ext cx="9900592" cy="5193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power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51512" y="548680"/>
            <a:ext cx="19087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http://www.jeffbullas.com/wp-content/uploads/2013/12/9-Simple-and-Powerful-Ways-to-Get-More-Retweets-on-Twitter-Report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6085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pain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51512" y="548680"/>
            <a:ext cx="19087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http://i0.wp.com/nonprofitwithballs.com/wp-content/uploads/2013/04/crotch-k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57281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865512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care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223120" y="548680"/>
            <a:ext cx="19087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8" name="Picture 2" descr="http://www.adoptapet.com/blog/uploads/2010/04/do-we-care-too-much-ch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611" y="1"/>
            <a:ext cx="45773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flavor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51512" y="548680"/>
            <a:ext cx="19087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 descr="http://whatscookingmexico.com/wp-content/uploads/2008/07/applesal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313384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Use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Unused </a:t>
            </a:r>
          </a:p>
          <a:p>
            <a:r>
              <a:rPr lang="en-US" altLang="ko-KR" dirty="0" smtClean="0"/>
              <a:t>Useful</a:t>
            </a:r>
            <a:endParaRPr lang="en-US" altLang="ko-KR" dirty="0" smtClean="0"/>
          </a:p>
          <a:p>
            <a:r>
              <a:rPr lang="en-US" altLang="ko-KR" dirty="0" smtClean="0"/>
              <a:t>Useless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7412" name="Picture 4" descr="http://www.awesomeinventions.com/wp-content/uploads/2014/12/useless-fork-t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0"/>
            <a:ext cx="4644008" cy="3483006"/>
          </a:xfrm>
          <a:prstGeom prst="rect">
            <a:avLst/>
          </a:prstGeom>
          <a:noFill/>
        </p:spPr>
      </p:pic>
      <p:pic>
        <p:nvPicPr>
          <p:cNvPr id="17410" name="Picture 2" descr="http://adsark.com/adpics/54ab13c3933f6f641ccfa6f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</p:spPr>
      </p:pic>
      <p:pic>
        <p:nvPicPr>
          <p:cNvPr id="17414" name="Picture 6" descr="http://www.planet-science.com/umbraco/ImageGen.ashx?image=/media/114029/fork_87623698.jpg&amp;width=600&amp;constrain=tr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3960440" cy="3003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Useful / Useless?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7346" name="Picture 2" descr="http://cdn.trendhunterstatic.com/thumbs/victorinox-cybertool-lit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715000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Prefix and Suffix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Add a little to the start or end of the word to change the meaning. </a:t>
            </a:r>
          </a:p>
          <a:p>
            <a:endParaRPr lang="en-US" altLang="ko-KR" dirty="0"/>
          </a:p>
          <a:p>
            <a:pPr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				un-     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          				-</a:t>
            </a:r>
            <a:r>
              <a:rPr lang="en-US" altLang="ko-KR" dirty="0" err="1" smtClean="0">
                <a:solidFill>
                  <a:srgbClr val="7030A0"/>
                </a:solidFill>
              </a:rPr>
              <a:t>ful</a:t>
            </a:r>
            <a:endParaRPr lang="en-US" altLang="ko-KR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7030A0"/>
                </a:solidFill>
              </a:rPr>
              <a:t>          		 		-less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Useful / Useless?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6322" name="Picture 2" descr="http://petapixel.com/assets/uploads/2013/07/cf5AIZ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532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Useful / Useless?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5298" name="Picture 2" descr="http://www.semantica.co.za/wp-content/uploads/2014/08/useful-websites-information-learning-770x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33425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Useful / Useless?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4276" name="Picture 4" descr="https://s-media-cache-ak0.pinimg.com/736x/34/d5/82/34d5828c4e3cbb9d2e11034560a8aa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76375"/>
            <a:ext cx="5572125" cy="833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Useful / Useless?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3250" name="Picture 2" descr="http://a.tgcdn.net/images/products/zoom/ef0b_useless_box_kit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136" y="1401232"/>
            <a:ext cx="7776864" cy="545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d1jqecz1iy566e.cloudfront.net/large/ob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316416" cy="619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056784" cy="686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6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40760" cy="685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96744" cy="681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96744" cy="677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Un-____________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Opposite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happy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483768" y="548680"/>
            <a:ext cx="19087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s://cdn.psychologytoday.com/sites/default/files/blogs/38/2008/12/2598-75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63716"/>
            <a:ext cx="8064896" cy="5394284"/>
          </a:xfrm>
          <a:prstGeom prst="rect">
            <a:avLst/>
          </a:prstGeom>
          <a:noFill/>
        </p:spPr>
      </p:pic>
      <p:pic>
        <p:nvPicPr>
          <p:cNvPr id="4100" name="Picture 4" descr="http://baristanet.com/wp-content/uploads/2013/03/unha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51151"/>
            <a:ext cx="8604448" cy="5506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comfortable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691680" y="548680"/>
            <a:ext cx="19087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gregorybknapp.com/wp-content/uploads/2015/09/o-COMFORTABLE-BED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1844824"/>
            <a:ext cx="10026352" cy="5013176"/>
          </a:xfrm>
          <a:prstGeom prst="rect">
            <a:avLst/>
          </a:prstGeom>
          <a:noFill/>
        </p:spPr>
      </p:pic>
      <p:pic>
        <p:nvPicPr>
          <p:cNvPr id="2052" name="Picture 4" descr="http://img.dailymail.co.uk/i/pix/2008/01_05/zbenchDM1212_468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844824"/>
            <a:ext cx="9775689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eerealism.com/wp-content/uploads/2013/03/forget-update-linkedin-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8952"/>
            <a:ext cx="9144000" cy="6099048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8" name="Picture 4" descr="http://smashinghub.com/wp-content/uploads/2011/12/Remember-Why-Youre-Wri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10"/>
            <a:ext cx="10260632" cy="684849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908720" y="11663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forget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539552" y="323528"/>
            <a:ext cx="388843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        table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tame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699792" y="548680"/>
            <a:ext cx="33843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      d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http://imgick.nj.com/home/njo-media/pgmain/img/south-jersey-times/photo/2013/07/-0913c24f606112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768752" cy="5127842"/>
          </a:xfrm>
          <a:prstGeom prst="rect">
            <a:avLst/>
          </a:prstGeom>
          <a:noFill/>
        </p:spPr>
      </p:pic>
      <p:pic>
        <p:nvPicPr>
          <p:cNvPr id="32774" name="Picture 6" descr="http://media3.washingtonpost.com/wp-srv/photo/gallery/090727/GAL-09Jul27-2365/media/PHO-09Jul27-171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1268760"/>
            <a:ext cx="8604448" cy="557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____________ - less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Does not have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southwickszoo.com/wp-content/uploads/2013/06/peac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35441"/>
            <a:ext cx="6696744" cy="502255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color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16016" y="620688"/>
            <a:ext cx="190872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0" name="Picture 2" descr="http://images.fineartamerica.com/images-medium-large/colorless-beauty-queen-jim-perpe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41781"/>
            <a:ext cx="7812360" cy="5616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100</Words>
  <Application>Microsoft Office PowerPoint</Application>
  <PresentationFormat>화면 슬라이드 쇼(4:3)</PresentationFormat>
  <Paragraphs>47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Lesson 10 – Adjective Games</vt:lpstr>
      <vt:lpstr>Prefix and Suffix  </vt:lpstr>
      <vt:lpstr>Un-____________</vt:lpstr>
      <vt:lpstr>happy</vt:lpstr>
      <vt:lpstr>comfortable</vt:lpstr>
      <vt:lpstr>forget</vt:lpstr>
      <vt:lpstr>tame</vt:lpstr>
      <vt:lpstr>____________ - less</vt:lpstr>
      <vt:lpstr>color</vt:lpstr>
      <vt:lpstr>Worth something</vt:lpstr>
      <vt:lpstr>head</vt:lpstr>
      <vt:lpstr>____________ - ful</vt:lpstr>
      <vt:lpstr>beauti</vt:lpstr>
      <vt:lpstr>power</vt:lpstr>
      <vt:lpstr>pain</vt:lpstr>
      <vt:lpstr>care</vt:lpstr>
      <vt:lpstr>flavor</vt:lpstr>
      <vt:lpstr>Use</vt:lpstr>
      <vt:lpstr>Useful / Useless?</vt:lpstr>
      <vt:lpstr>Useful / Useless?</vt:lpstr>
      <vt:lpstr>Useful / Useless?</vt:lpstr>
      <vt:lpstr>Useful / Useless?</vt:lpstr>
      <vt:lpstr>Useful / Useless?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10 – Adjective Games</dc:title>
  <dc:creator>user</dc:creator>
  <cp:lastModifiedBy>user</cp:lastModifiedBy>
  <cp:revision>21</cp:revision>
  <dcterms:created xsi:type="dcterms:W3CDTF">2015-10-01T04:59:14Z</dcterms:created>
  <dcterms:modified xsi:type="dcterms:W3CDTF">2015-10-12T05:31:12Z</dcterms:modified>
</cp:coreProperties>
</file>