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35C3-C4A1-48F6-AE39-92462C51059F}" type="datetimeFigureOut">
              <a:rPr lang="ko-KR" altLang="en-US" smtClean="0"/>
              <a:pPr/>
              <a:t>2015-04-13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A430-39E2-418B-830A-128F336FE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dglib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hlinkClick r:id="rId2"/>
              </a:rPr>
              <a:t>http://www.madglibs.com/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9 – Steps in a Process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0964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6" y="1844824"/>
            <a:ext cx="910369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84181"/>
            <a:ext cx="8964488" cy="50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20207"/>
            <a:ext cx="8892480" cy="55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2055379" cy="18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DIY – How to Grow Nasturtium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1947102" cy="16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412776"/>
            <a:ext cx="1769919" cy="16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04409"/>
            <a:ext cx="1863015" cy="17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96299"/>
            <a:ext cx="1782114" cy="16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054163"/>
            <a:ext cx="1928540" cy="18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140968"/>
            <a:ext cx="1931880" cy="18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2611" y="3284984"/>
            <a:ext cx="1891389" cy="17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3284984"/>
            <a:ext cx="1872208" cy="18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978624"/>
            <a:ext cx="2016224" cy="18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1268760"/>
            <a:ext cx="2076946" cy="18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56792"/>
            <a:ext cx="2012884" cy="18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DIY – How </a:t>
            </a:r>
            <a:r>
              <a:rPr lang="en-US" altLang="ko-KR" smtClean="0"/>
              <a:t>to build a robot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Danbo Papercraft B by yuiiw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991869" cy="5703938"/>
          </a:xfrm>
          <a:prstGeom prst="rect">
            <a:avLst/>
          </a:prstGeom>
          <a:noFill/>
        </p:spPr>
      </p:pic>
      <p:pic>
        <p:nvPicPr>
          <p:cNvPr id="2054" name="Picture 6" descr="Danbo Papercraft A by yuiiw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3234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icanbecreative.com/res/2012/danbo/little-ar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3127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</Words>
  <Application>Microsoft Office PowerPoint</Application>
  <PresentationFormat>화면 슬라이드 쇼(4:3)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http://www.madglibs.com/</vt:lpstr>
      <vt:lpstr>Lesson 9 – Steps in a Process</vt:lpstr>
      <vt:lpstr>슬라이드 3</vt:lpstr>
      <vt:lpstr>슬라이드 4</vt:lpstr>
      <vt:lpstr>슬라이드 5</vt:lpstr>
      <vt:lpstr>슬라이드 6</vt:lpstr>
      <vt:lpstr>DIY – How to Grow Nasturtium </vt:lpstr>
      <vt:lpstr>DIY – How to build a robot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 – Steps in a Process</dc:title>
  <dc:creator>user</dc:creator>
  <cp:lastModifiedBy>user</cp:lastModifiedBy>
  <cp:revision>11</cp:revision>
  <dcterms:created xsi:type="dcterms:W3CDTF">2015-04-08T03:38:51Z</dcterms:created>
  <dcterms:modified xsi:type="dcterms:W3CDTF">2015-04-13T05:10:44Z</dcterms:modified>
</cp:coreProperties>
</file>