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59" r:id="rId10"/>
    <p:sldId id="265" r:id="rId11"/>
    <p:sldId id="264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5EF0-3160-4283-BCEA-5F07EA73C602}" type="datetimeFigureOut">
              <a:rPr lang="ko-KR" altLang="en-US" smtClean="0"/>
              <a:pPr/>
              <a:t>2015-10-15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ADC9-0795-436E-9636-6B6D7DAB1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Adjectives for People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www.mpshaw.co.uk/wp-content/uploads/2013/05/arrested-development-cas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05817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80" name="Picture 4" descr="http://orig01.deviantart.net/d614/f/2012/125/f/b/mspa__apartmentstuck_height_line_up_by_mintthimble-d4ylj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001" y="3356992"/>
            <a:ext cx="9640579" cy="247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orig10.deviantart.net/7417/f/2010/197/9/2/not_quite_a_police_line_up_by_0oimnotcrazy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3717032"/>
            <a:ext cx="9360000" cy="2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Name some adjectives you can use for people?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Tall 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Short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Thin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Heavy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Colors (hair, eyes, skin) 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 / She has _______ _______.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freewallpaperfullhd.com/wp-content/uploads/2015/06/wallpapers/blue_eyes___blue_eyes___-wallpaper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4250"/>
            <a:ext cx="9180000" cy="516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i2.wp.com/listabuzz.com/wp-content/uploads/2014/01/blonde-hair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www.menshairstyletrends.com/wp-content/uploads/2013/05/Very-Short-Haircuts-for-Thick-Hair-Men.jpg?61cf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cdn2.screenjunkies.com/wp-content/uploads/2011/05/Jack-Sp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0145" y="0"/>
            <a:ext cx="103041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http://img.labnol.org/images/2007/06/green-eye-afghan-girl-national-ge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6876256" cy="6876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 descr="http://www.elasperger.org/wp-content/uploads/2013/10/atkinson-says-goodbye-to-beloved-character-mr-be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3811" y="1124744"/>
            <a:ext cx="1019245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Does he / she have ______ ______?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sites.tamuc.edu/news/files/2014/01/lin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933056"/>
            <a:ext cx="9756981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</Words>
  <Application>Microsoft Office PowerPoint</Application>
  <PresentationFormat>화면 슬라이드 쇼(4:3)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Adjectives for People</vt:lpstr>
      <vt:lpstr>Name some adjectives you can use for people?  </vt:lpstr>
      <vt:lpstr>He / She has _______ _______.</vt:lpstr>
      <vt:lpstr>슬라이드 4</vt:lpstr>
      <vt:lpstr>슬라이드 5</vt:lpstr>
      <vt:lpstr>슬라이드 6</vt:lpstr>
      <vt:lpstr>슬라이드 7</vt:lpstr>
      <vt:lpstr>슬라이드 8</vt:lpstr>
      <vt:lpstr>Does he / she have ______ ______?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for People</dc:title>
  <dc:creator>user</dc:creator>
  <cp:lastModifiedBy>user</cp:lastModifiedBy>
  <cp:revision>5</cp:revision>
  <dcterms:created xsi:type="dcterms:W3CDTF">2015-10-15T06:01:23Z</dcterms:created>
  <dcterms:modified xsi:type="dcterms:W3CDTF">2015-10-15T06:35:36Z</dcterms:modified>
</cp:coreProperties>
</file>