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F1C4-CCDE-4078-9383-EBE6574A9BF9}" type="datetimeFigureOut">
              <a:rPr lang="ko-KR" altLang="en-US" smtClean="0"/>
              <a:t>2015-10-19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F31C-2940-49AC-B183-6CFB84CCA0A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12 – “-</a:t>
            </a:r>
            <a:r>
              <a:rPr lang="en-US" altLang="ko-KR" dirty="0" err="1" smtClean="0"/>
              <a:t>er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+  jobs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s://arbitraryc.files.wordpress.com/2015/07/rodins-thi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3964"/>
            <a:ext cx="10297144" cy="6854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There are many other jobs.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d2vtctvhug8932.cloudfront.net/getasset/7842ac6a-3f67-41c9-b412-18c2054de7c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9453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ministerbd.com/store/wp-content/uploads/2014/12/Coo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16624" cy="4812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www.totco.com.my/product_images/d/988/1_DUST_FREE_ERASER_18_71_30___65400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20680" cy="483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cdn.shopclues.net/images/detailed/16998/ch_1430909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79004"/>
            <a:ext cx="6984776" cy="424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media.coopelectricalshop.co.uk/media/default/Products/bre-fry-vdf100-ss.png?404=product&amp;format=jpg&amp;quality=60&amp;bgcolor=ff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images.ulta.com/is/image/Ulta/2099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293271" cy="5023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i.telegraph.co.uk/multimedia/archive/01691/reader_16917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264696" cy="392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Suffix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At the end of a word </a:t>
            </a:r>
          </a:p>
          <a:p>
            <a:pPr lvl="1"/>
            <a:r>
              <a:rPr lang="en-US" altLang="ko-KR" dirty="0" err="1" smtClean="0">
                <a:solidFill>
                  <a:srgbClr val="C00000"/>
                </a:solidFill>
              </a:rPr>
              <a:t>er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Use: “</a:t>
            </a:r>
            <a:r>
              <a:rPr lang="en-US" altLang="ko-KR" dirty="0" err="1" smtClean="0"/>
              <a:t>er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“more”</a:t>
            </a:r>
          </a:p>
          <a:p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Person or thing</a:t>
            </a:r>
          </a:p>
          <a:p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What does it do?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Job</a:t>
            </a: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People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images.clipartpanda.com/painter-clipart-RTdG9x8T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66725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thedivinedish.com/wp-content/uploads/2009/04/hershberg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456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www.killadj.com/blog/wp-content/uploads/2014/03/man-writing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7448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doctorjacq.com/wp-content/uploads/2014/06/swimming_swimmer_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3063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mgtvwten.files.wordpress.com/2015/09/hun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3322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http://nmelp3rtl8l2tnuwd2blzv3ecu.wpengine.netdna-cdn.com/wp-content/uploads/2014/02/day_labor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0692680" cy="7060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43</Words>
  <Application>Microsoft Office PowerPoint</Application>
  <PresentationFormat>화면 슬라이드 쇼(4:3)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Lesson 12 – “-er”</vt:lpstr>
      <vt:lpstr>Suffix</vt:lpstr>
      <vt:lpstr>How to Use: “er”</vt:lpstr>
      <vt:lpstr>People 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There are many other jobs.</vt:lpstr>
      <vt:lpstr>Things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 – “-er”</dc:title>
  <dc:creator>user</dc:creator>
  <cp:lastModifiedBy>user</cp:lastModifiedBy>
  <cp:revision>14</cp:revision>
  <dcterms:created xsi:type="dcterms:W3CDTF">2015-10-19T03:35:45Z</dcterms:created>
  <dcterms:modified xsi:type="dcterms:W3CDTF">2015-10-19T05:44:57Z</dcterms:modified>
</cp:coreProperties>
</file>