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6549B-2157-43D3-844F-71337C91BE3B}" type="datetimeFigureOut">
              <a:rPr lang="ko-KR" altLang="en-US" smtClean="0"/>
              <a:t>2015-10-21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A4D21-38EC-44BD-BDB4-3A58365FA6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6549B-2157-43D3-844F-71337C91BE3B}" type="datetimeFigureOut">
              <a:rPr lang="ko-KR" altLang="en-US" smtClean="0"/>
              <a:t>2015-10-21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A4D21-38EC-44BD-BDB4-3A58365FA6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6549B-2157-43D3-844F-71337C91BE3B}" type="datetimeFigureOut">
              <a:rPr lang="ko-KR" altLang="en-US" smtClean="0"/>
              <a:t>2015-10-21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A4D21-38EC-44BD-BDB4-3A58365FA6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6549B-2157-43D3-844F-71337C91BE3B}" type="datetimeFigureOut">
              <a:rPr lang="ko-KR" altLang="en-US" smtClean="0"/>
              <a:t>2015-10-21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A4D21-38EC-44BD-BDB4-3A58365FA6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6549B-2157-43D3-844F-71337C91BE3B}" type="datetimeFigureOut">
              <a:rPr lang="ko-KR" altLang="en-US" smtClean="0"/>
              <a:t>2015-10-21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A4D21-38EC-44BD-BDB4-3A58365FA6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6549B-2157-43D3-844F-71337C91BE3B}" type="datetimeFigureOut">
              <a:rPr lang="ko-KR" altLang="en-US" smtClean="0"/>
              <a:t>2015-10-21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A4D21-38EC-44BD-BDB4-3A58365FA6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6549B-2157-43D3-844F-71337C91BE3B}" type="datetimeFigureOut">
              <a:rPr lang="ko-KR" altLang="en-US" smtClean="0"/>
              <a:t>2015-10-21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A4D21-38EC-44BD-BDB4-3A58365FA6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6549B-2157-43D3-844F-71337C91BE3B}" type="datetimeFigureOut">
              <a:rPr lang="ko-KR" altLang="en-US" smtClean="0"/>
              <a:t>2015-10-21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A4D21-38EC-44BD-BDB4-3A58365FA6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6549B-2157-43D3-844F-71337C91BE3B}" type="datetimeFigureOut">
              <a:rPr lang="ko-KR" altLang="en-US" smtClean="0"/>
              <a:t>2015-10-21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A4D21-38EC-44BD-BDB4-3A58365FA6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6549B-2157-43D3-844F-71337C91BE3B}" type="datetimeFigureOut">
              <a:rPr lang="ko-KR" altLang="en-US" smtClean="0"/>
              <a:t>2015-10-21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A4D21-38EC-44BD-BDB4-3A58365FA6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6549B-2157-43D3-844F-71337C91BE3B}" type="datetimeFigureOut">
              <a:rPr lang="ko-KR" altLang="en-US" smtClean="0"/>
              <a:t>2015-10-21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A4D21-38EC-44BD-BDB4-3A58365FA6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6549B-2157-43D3-844F-71337C91BE3B}" type="datetimeFigureOut">
              <a:rPr lang="ko-KR" altLang="en-US" smtClean="0"/>
              <a:t>2015-10-21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A4D21-38EC-44BD-BDB4-3A58365FA63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Lesson </a:t>
            </a:r>
            <a:r>
              <a:rPr lang="en-US" altLang="ko-KR" smtClean="0"/>
              <a:t>13 – Date and Time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화면 슬라이드 쇼(4:3)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Lesson 13 – Date and Time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13 – Date and Time</dc:title>
  <dc:creator>user</dc:creator>
  <cp:lastModifiedBy>user</cp:lastModifiedBy>
  <cp:revision>1</cp:revision>
  <dcterms:created xsi:type="dcterms:W3CDTF">2015-10-21T06:42:49Z</dcterms:created>
  <dcterms:modified xsi:type="dcterms:W3CDTF">2015-10-21T06:43:09Z</dcterms:modified>
</cp:coreProperties>
</file>