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6" r:id="rId9"/>
    <p:sldId id="267" r:id="rId10"/>
    <p:sldId id="262" r:id="rId11"/>
    <p:sldId id="268" r:id="rId12"/>
    <p:sldId id="269" r:id="rId13"/>
    <p:sldId id="271" r:id="rId14"/>
    <p:sldId id="270" r:id="rId15"/>
    <p:sldId id="263" r:id="rId16"/>
    <p:sldId id="272" r:id="rId17"/>
    <p:sldId id="273" r:id="rId18"/>
    <p:sldId id="264" r:id="rId19"/>
    <p:sldId id="274" r:id="rId20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9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A730-1E83-4333-A74F-C93C4CD2A489}" type="datetimeFigureOut">
              <a:rPr lang="ko-KR" altLang="en-US" smtClean="0"/>
              <a:t>2015-04-21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4A029-2A0B-4ADD-AE4E-64F63A2C42D1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A730-1E83-4333-A74F-C93C4CD2A489}" type="datetimeFigureOut">
              <a:rPr lang="ko-KR" altLang="en-US" smtClean="0"/>
              <a:t>2015-04-21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4A029-2A0B-4ADD-AE4E-64F63A2C42D1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A730-1E83-4333-A74F-C93C4CD2A489}" type="datetimeFigureOut">
              <a:rPr lang="ko-KR" altLang="en-US" smtClean="0"/>
              <a:t>2015-04-21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4A029-2A0B-4ADD-AE4E-64F63A2C42D1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A730-1E83-4333-A74F-C93C4CD2A489}" type="datetimeFigureOut">
              <a:rPr lang="ko-KR" altLang="en-US" smtClean="0"/>
              <a:t>2015-04-21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4A029-2A0B-4ADD-AE4E-64F63A2C42D1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A730-1E83-4333-A74F-C93C4CD2A489}" type="datetimeFigureOut">
              <a:rPr lang="ko-KR" altLang="en-US" smtClean="0"/>
              <a:t>2015-04-21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4A029-2A0B-4ADD-AE4E-64F63A2C42D1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A730-1E83-4333-A74F-C93C4CD2A489}" type="datetimeFigureOut">
              <a:rPr lang="ko-KR" altLang="en-US" smtClean="0"/>
              <a:t>2015-04-21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4A029-2A0B-4ADD-AE4E-64F63A2C42D1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A730-1E83-4333-A74F-C93C4CD2A489}" type="datetimeFigureOut">
              <a:rPr lang="ko-KR" altLang="en-US" smtClean="0"/>
              <a:t>2015-04-21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4A029-2A0B-4ADD-AE4E-64F63A2C42D1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A730-1E83-4333-A74F-C93C4CD2A489}" type="datetimeFigureOut">
              <a:rPr lang="ko-KR" altLang="en-US" smtClean="0"/>
              <a:t>2015-04-21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4A029-2A0B-4ADD-AE4E-64F63A2C42D1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A730-1E83-4333-A74F-C93C4CD2A489}" type="datetimeFigureOut">
              <a:rPr lang="ko-KR" altLang="en-US" smtClean="0"/>
              <a:t>2015-04-21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4A029-2A0B-4ADD-AE4E-64F63A2C42D1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A730-1E83-4333-A74F-C93C4CD2A489}" type="datetimeFigureOut">
              <a:rPr lang="ko-KR" altLang="en-US" smtClean="0"/>
              <a:t>2015-04-21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4A029-2A0B-4ADD-AE4E-64F63A2C42D1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3A730-1E83-4333-A74F-C93C4CD2A489}" type="datetimeFigureOut">
              <a:rPr lang="ko-KR" altLang="en-US" smtClean="0"/>
              <a:t>2015-04-21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4A029-2A0B-4ADD-AE4E-64F63A2C42D1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3A730-1E83-4333-A74F-C93C4CD2A489}" type="datetimeFigureOut">
              <a:rPr lang="ko-KR" altLang="en-US" smtClean="0"/>
              <a:t>2015-04-21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4A029-2A0B-4ADD-AE4E-64F63A2C42D1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Lesson 14 – </a:t>
            </a:r>
            <a:br>
              <a:rPr lang="en-US" altLang="ko-KR" dirty="0" smtClean="0"/>
            </a:br>
            <a:r>
              <a:rPr lang="en-US" altLang="ko-KR" dirty="0" smtClean="0"/>
              <a:t>Identifying Main Ideas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08920"/>
            <a:ext cx="9186822" cy="3453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도넛 4"/>
          <p:cNvSpPr/>
          <p:nvPr/>
        </p:nvSpPr>
        <p:spPr>
          <a:xfrm>
            <a:off x="3635896" y="5589240"/>
            <a:ext cx="2376264" cy="504056"/>
          </a:xfrm>
          <a:prstGeom prst="donut">
            <a:avLst>
              <a:gd name="adj" fmla="val 2222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7650" name="Picture 2" descr="http://i.kinja-img.com/gawker-media/image/upload/s--cxSFaKT---/18uok0dp7cqtd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70507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6626" name="Picture 2" descr="http://po.msrc.sunysb.edu/GSB/B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124744"/>
            <a:ext cx="9148813" cy="5733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8674" name="Picture 2" descr="http://netanimations.net/children-of-men-cinemagraph-art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91055"/>
            <a:ext cx="9144000" cy="52669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25602" name="Picture 2" descr="http://acessodeloucura.com/wp-content/uploads/2013/11/invasao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2936"/>
            <a:ext cx="9064596" cy="328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도넛 4"/>
          <p:cNvSpPr/>
          <p:nvPr/>
        </p:nvSpPr>
        <p:spPr>
          <a:xfrm>
            <a:off x="5796136" y="5661248"/>
            <a:ext cx="3347864" cy="576064"/>
          </a:xfrm>
          <a:prstGeom prst="donut">
            <a:avLst>
              <a:gd name="adj" fmla="val 2222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22" name="Picture 2" descr="http://www.houseboating.org/media/Cascade-Houseboat-Media-3-800x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861"/>
            <a:ext cx="9144000" cy="68808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9698" name="Picture 2" descr="http://mykeralahotels.com/wp-content/uploads/2011/11/Exterior-pic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4056" y="0"/>
            <a:ext cx="10404648" cy="6935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482" name="Picture 2" descr="http://upload.wikimedia.org/wikipedia/commons/4/4f/House_boat,_backwate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3564" y="0"/>
            <a:ext cx="956756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365" y="0"/>
            <a:ext cx="910863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9" y="1916832"/>
            <a:ext cx="9178383" cy="49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2273"/>
            <a:ext cx="9144000" cy="5645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도넛 4"/>
          <p:cNvSpPr/>
          <p:nvPr/>
        </p:nvSpPr>
        <p:spPr>
          <a:xfrm>
            <a:off x="5292080" y="2060848"/>
            <a:ext cx="864096" cy="576064"/>
          </a:xfrm>
          <a:prstGeom prst="donut">
            <a:avLst>
              <a:gd name="adj" fmla="val 2222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cxnSp>
        <p:nvCxnSpPr>
          <p:cNvPr id="7" name="직선 연결선 6"/>
          <p:cNvCxnSpPr/>
          <p:nvPr/>
        </p:nvCxnSpPr>
        <p:spPr>
          <a:xfrm>
            <a:off x="3707904" y="2708920"/>
            <a:ext cx="244827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도넛 7"/>
          <p:cNvSpPr/>
          <p:nvPr/>
        </p:nvSpPr>
        <p:spPr>
          <a:xfrm>
            <a:off x="395536" y="5733256"/>
            <a:ext cx="4032448" cy="576064"/>
          </a:xfrm>
          <a:prstGeom prst="donut">
            <a:avLst>
              <a:gd name="adj" fmla="val 2222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cxnSp>
        <p:nvCxnSpPr>
          <p:cNvPr id="9" name="직선 연결선 8"/>
          <p:cNvCxnSpPr/>
          <p:nvPr/>
        </p:nvCxnSpPr>
        <p:spPr>
          <a:xfrm>
            <a:off x="3059832" y="6309320"/>
            <a:ext cx="244827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8949"/>
            <a:ext cx="9144000" cy="608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도넛 4"/>
          <p:cNvSpPr/>
          <p:nvPr/>
        </p:nvSpPr>
        <p:spPr>
          <a:xfrm>
            <a:off x="395536" y="764704"/>
            <a:ext cx="3960440" cy="576064"/>
          </a:xfrm>
          <a:prstGeom prst="donut">
            <a:avLst>
              <a:gd name="adj" fmla="val 2222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395536" y="1700808"/>
            <a:ext cx="324036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도넛 7"/>
          <p:cNvSpPr/>
          <p:nvPr/>
        </p:nvSpPr>
        <p:spPr>
          <a:xfrm>
            <a:off x="1907704" y="2996952"/>
            <a:ext cx="5832648" cy="576064"/>
          </a:xfrm>
          <a:prstGeom prst="donut">
            <a:avLst>
              <a:gd name="adj" fmla="val 2222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cxnSp>
        <p:nvCxnSpPr>
          <p:cNvPr id="9" name="직선 연결선 8"/>
          <p:cNvCxnSpPr/>
          <p:nvPr/>
        </p:nvCxnSpPr>
        <p:spPr>
          <a:xfrm>
            <a:off x="6948264" y="2276872"/>
            <a:ext cx="219573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도넛 10"/>
          <p:cNvSpPr/>
          <p:nvPr/>
        </p:nvSpPr>
        <p:spPr>
          <a:xfrm>
            <a:off x="539552" y="3501008"/>
            <a:ext cx="4824536" cy="576064"/>
          </a:xfrm>
          <a:prstGeom prst="donut">
            <a:avLst>
              <a:gd name="adj" fmla="val 2222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cxnSp>
        <p:nvCxnSpPr>
          <p:cNvPr id="12" name="직선 연결선 11"/>
          <p:cNvCxnSpPr/>
          <p:nvPr/>
        </p:nvCxnSpPr>
        <p:spPr>
          <a:xfrm>
            <a:off x="1907704" y="4509120"/>
            <a:ext cx="244827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도넛 12"/>
          <p:cNvSpPr/>
          <p:nvPr/>
        </p:nvSpPr>
        <p:spPr>
          <a:xfrm>
            <a:off x="1115616" y="5445224"/>
            <a:ext cx="7200800" cy="576064"/>
          </a:xfrm>
          <a:prstGeom prst="donut">
            <a:avLst>
              <a:gd name="adj" fmla="val 2222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cxnSp>
        <p:nvCxnSpPr>
          <p:cNvPr id="14" name="직선 연결선 13"/>
          <p:cNvCxnSpPr/>
          <p:nvPr/>
        </p:nvCxnSpPr>
        <p:spPr>
          <a:xfrm>
            <a:off x="6300192" y="6381328"/>
            <a:ext cx="187220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직선 연결선 15"/>
          <p:cNvCxnSpPr/>
          <p:nvPr/>
        </p:nvCxnSpPr>
        <p:spPr>
          <a:xfrm>
            <a:off x="395536" y="6741368"/>
            <a:ext cx="187220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4824"/>
            <a:ext cx="9027159" cy="407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도넛 5"/>
          <p:cNvSpPr/>
          <p:nvPr/>
        </p:nvSpPr>
        <p:spPr>
          <a:xfrm>
            <a:off x="2555776" y="5301208"/>
            <a:ext cx="2952328" cy="576064"/>
          </a:xfrm>
          <a:prstGeom prst="donut">
            <a:avLst>
              <a:gd name="adj" fmla="val 2222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42" name="Picture 2" descr="http://upload.wikimedia.org/wikipedia/commons/6/60/Barge_%C3%A0_charb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9218" name="Picture 2" descr="http://upload.wikimedia.org/wikipedia/commons/0/03/Chicago_River_towboat_and_barge_0804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027333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8194" name="Picture 2" descr="http://www.featurepics.com/FI/Thumb300/20091009/Tugboat-Barge-13454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8786"/>
            <a:ext cx="9144000" cy="6089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3</Words>
  <Application>Microsoft Office PowerPoint</Application>
  <PresentationFormat>화면 슬라이드 쇼(4:3)</PresentationFormat>
  <Paragraphs>1</Paragraphs>
  <Slides>19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19</vt:i4>
      </vt:variant>
    </vt:vector>
  </HeadingPairs>
  <TitlesOfParts>
    <vt:vector size="20" baseType="lpstr">
      <vt:lpstr>Office 테마</vt:lpstr>
      <vt:lpstr>Lesson 14 –  Identifying Main Ideas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14 –  Identifying Main Ideas</dc:title>
  <dc:creator>user</dc:creator>
  <cp:lastModifiedBy>user</cp:lastModifiedBy>
  <cp:revision>9</cp:revision>
  <dcterms:created xsi:type="dcterms:W3CDTF">2015-04-21T06:17:19Z</dcterms:created>
  <dcterms:modified xsi:type="dcterms:W3CDTF">2015-04-21T07:30:28Z</dcterms:modified>
</cp:coreProperties>
</file>