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68" r:id="rId6"/>
    <p:sldId id="273" r:id="rId7"/>
    <p:sldId id="259" r:id="rId8"/>
    <p:sldId id="260" r:id="rId9"/>
    <p:sldId id="272" r:id="rId10"/>
    <p:sldId id="267" r:id="rId11"/>
    <p:sldId id="261" r:id="rId12"/>
    <p:sldId id="257" r:id="rId13"/>
    <p:sldId id="262" r:id="rId14"/>
    <p:sldId id="263" r:id="rId15"/>
    <p:sldId id="264" r:id="rId16"/>
    <p:sldId id="265" r:id="rId17"/>
    <p:sldId id="266" r:id="rId18"/>
  </p:sldIdLst>
  <p:sldSz cx="9144000" cy="6858000" type="screen4x3"/>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848BB8D-E9E4-4A8B-B449-B4FE7C63B71F}" type="datetimeFigureOut">
              <a:rPr lang="ko-KR" altLang="en-US" smtClean="0"/>
              <a:pPr/>
              <a:t>2015-10-23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7D54E5-64AA-4D16-9708-EA6783A4B3CC}"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8BB8D-E9E4-4A8B-B449-B4FE7C63B71F}" type="datetimeFigureOut">
              <a:rPr lang="ko-KR" altLang="en-US" smtClean="0"/>
              <a:pPr/>
              <a:t>2015-10-23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54E5-64AA-4D16-9708-EA6783A4B3C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skdVouumMk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wholelifechallenge.com/wp-content/uploads/2014/10/halloween1.jpg"/>
          <p:cNvPicPr>
            <a:picLocks noChangeAspect="1" noChangeArrowheads="1"/>
          </p:cNvPicPr>
          <p:nvPr/>
        </p:nvPicPr>
        <p:blipFill>
          <a:blip r:embed="rId2" cstate="print"/>
          <a:srcRect/>
          <a:stretch>
            <a:fillRect/>
          </a:stretch>
        </p:blipFill>
        <p:spPr bwMode="auto">
          <a:xfrm>
            <a:off x="-540568" y="-12065"/>
            <a:ext cx="9900592" cy="6870065"/>
          </a:xfrm>
          <a:prstGeom prst="rect">
            <a:avLst/>
          </a:prstGeom>
          <a:noFill/>
        </p:spPr>
      </p:pic>
      <p:sp>
        <p:nvSpPr>
          <p:cNvPr id="2" name="제목 1"/>
          <p:cNvSpPr>
            <a:spLocks noGrp="1"/>
          </p:cNvSpPr>
          <p:nvPr>
            <p:ph type="ctr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rPr>
              <a:t>Pumpkin Carving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endParaRPr>
          </a:p>
        </p:txBody>
      </p:sp>
      <p:sp>
        <p:nvSpPr>
          <p:cNvPr id="3" name="부제목 2"/>
          <p:cNvSpPr>
            <a:spLocks noGrp="1"/>
          </p:cNvSpPr>
          <p:nvPr>
            <p:ph type="subTitle" idx="1"/>
          </p:nvPr>
        </p:nvSpPr>
        <p:spPr/>
        <p:txBody>
          <a:bodyPr/>
          <a:lstStyle/>
          <a:p>
            <a:endParaRPr lang="ko-K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p:txBody>
          <a:bodyPr/>
          <a:lstStyle/>
          <a:p>
            <a:endParaRPr lang="ko-KR" altLang="en-US" dirty="0"/>
          </a:p>
        </p:txBody>
      </p:sp>
      <p:pic>
        <p:nvPicPr>
          <p:cNvPr id="1026" name="Picture 2" descr="http://www.imhalloween.com/mmm/haunted_house_maze1.gif"/>
          <p:cNvPicPr>
            <a:picLocks noChangeAspect="1" noChangeArrowheads="1"/>
          </p:cNvPicPr>
          <p:nvPr/>
        </p:nvPicPr>
        <p:blipFill>
          <a:blip r:embed="rId2" cstate="print"/>
          <a:srcRect/>
          <a:stretch>
            <a:fillRect/>
          </a:stretch>
        </p:blipFill>
        <p:spPr bwMode="auto">
          <a:xfrm>
            <a:off x="0" y="882576"/>
            <a:ext cx="4283968" cy="5975424"/>
          </a:xfrm>
          <a:prstGeom prst="rect">
            <a:avLst/>
          </a:prstGeom>
          <a:noFill/>
        </p:spPr>
      </p:pic>
      <p:pic>
        <p:nvPicPr>
          <p:cNvPr id="1028" name="Picture 4" descr="http://www.classroomjr.com/wp-content/uploads/2010/10/preschool-halloween-worksheets.jpg"/>
          <p:cNvPicPr>
            <a:picLocks noChangeAspect="1" noChangeArrowheads="1"/>
          </p:cNvPicPr>
          <p:nvPr/>
        </p:nvPicPr>
        <p:blipFill>
          <a:blip r:embed="rId3" cstate="print"/>
          <a:srcRect/>
          <a:stretch>
            <a:fillRect/>
          </a:stretch>
        </p:blipFill>
        <p:spPr bwMode="auto">
          <a:xfrm>
            <a:off x="4208688" y="692696"/>
            <a:ext cx="5257368" cy="680365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
        <p:nvSpPr>
          <p:cNvPr id="4" name="직사각형 3"/>
          <p:cNvSpPr/>
          <p:nvPr/>
        </p:nvSpPr>
        <p:spPr>
          <a:xfrm>
            <a:off x="2286000" y="3105835"/>
            <a:ext cx="4572000" cy="923330"/>
          </a:xfrm>
          <a:prstGeom prst="rect">
            <a:avLst/>
          </a:prstGeom>
        </p:spPr>
        <p:txBody>
          <a:bodyPr>
            <a:spAutoFit/>
          </a:bodyPr>
          <a:lstStyle/>
          <a:p>
            <a:r>
              <a:rPr lang="en-US" altLang="ko-KR" dirty="0" smtClean="0">
                <a:hlinkClick r:id="rId2"/>
              </a:rPr>
              <a:t>https://www.youtube.com/watch?v=skdVouumMk4</a:t>
            </a:r>
            <a:endParaRPr lang="en-US" altLang="ko-KR" dirty="0" smtClean="0"/>
          </a:p>
          <a:p>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p:txBody>
          <a:bodyPr>
            <a:normAutofit fontScale="70000" lnSpcReduction="20000"/>
          </a:bodyPr>
          <a:lstStyle/>
          <a:p>
            <a:pPr latinLnBrk="0">
              <a:buNone/>
            </a:pPr>
            <a:r>
              <a:rPr lang="en-US" altLang="ko-KR" dirty="0" smtClean="0"/>
              <a:t> </a:t>
            </a:r>
            <a:r>
              <a:rPr lang="en-US" altLang="ko-KR" b="1" dirty="0" smtClean="0"/>
              <a:t>Vocabulary</a:t>
            </a:r>
            <a:endParaRPr lang="ko-KR" altLang="ko-KR" dirty="0" smtClean="0"/>
          </a:p>
          <a:p>
            <a:pPr latinLnBrk="0">
              <a:buNone/>
            </a:pPr>
            <a:r>
              <a:rPr lang="en-US" altLang="ko-KR" dirty="0" smtClean="0"/>
              <a:t> </a:t>
            </a:r>
            <a:endParaRPr lang="ko-KR" altLang="ko-KR" dirty="0" smtClean="0"/>
          </a:p>
          <a:p>
            <a:pPr latinLnBrk="0"/>
            <a:r>
              <a:rPr lang="en-US" altLang="ko-KR" b="1" dirty="0" smtClean="0"/>
              <a:t>to evolve (v)</a:t>
            </a:r>
            <a:r>
              <a:rPr lang="en-US" altLang="ko-KR" dirty="0" smtClean="0"/>
              <a:t>- to change little by little</a:t>
            </a:r>
            <a:endParaRPr lang="ko-KR" altLang="ko-KR" dirty="0" smtClean="0"/>
          </a:p>
          <a:p>
            <a:pPr latinLnBrk="0"/>
            <a:r>
              <a:rPr lang="en-US" altLang="ko-KR" b="1" dirty="0" smtClean="0"/>
              <a:t>spirit (n)</a:t>
            </a:r>
            <a:r>
              <a:rPr lang="en-US" altLang="ko-KR" dirty="0" smtClean="0"/>
              <a:t>- ghost, some people believe the spirit and body separate when a person dies</a:t>
            </a:r>
            <a:endParaRPr lang="ko-KR" altLang="ko-KR" dirty="0" smtClean="0"/>
          </a:p>
          <a:p>
            <a:pPr latinLnBrk="0"/>
            <a:r>
              <a:rPr lang="en-US" altLang="ko-KR" b="1" dirty="0" smtClean="0"/>
              <a:t>holy (</a:t>
            </a:r>
            <a:r>
              <a:rPr lang="en-US" altLang="ko-KR" b="1" dirty="0" err="1" smtClean="0"/>
              <a:t>adj</a:t>
            </a:r>
            <a:r>
              <a:rPr lang="en-US" altLang="ko-KR" b="1" dirty="0" smtClean="0"/>
              <a:t>)</a:t>
            </a:r>
            <a:r>
              <a:rPr lang="en-US" altLang="ko-KR" dirty="0" smtClean="0"/>
              <a:t>- sacred, very good, related to religion. </a:t>
            </a:r>
            <a:r>
              <a:rPr lang="en-US" altLang="ko-KR" i="1" dirty="0" smtClean="0"/>
              <a:t>Hallow</a:t>
            </a:r>
            <a:r>
              <a:rPr lang="en-US" altLang="ko-KR" dirty="0" smtClean="0"/>
              <a:t> comes from the word holy.</a:t>
            </a:r>
            <a:endParaRPr lang="ko-KR" altLang="ko-KR" dirty="0" smtClean="0"/>
          </a:p>
          <a:p>
            <a:pPr latinLnBrk="0"/>
            <a:r>
              <a:rPr lang="en-US" altLang="ko-KR" b="1" dirty="0" smtClean="0"/>
              <a:t>saint (n)</a:t>
            </a:r>
            <a:r>
              <a:rPr lang="en-US" altLang="ko-KR" dirty="0" smtClean="0"/>
              <a:t>- an honored, holy person</a:t>
            </a:r>
            <a:endParaRPr lang="ko-KR" altLang="ko-KR" dirty="0" smtClean="0"/>
          </a:p>
          <a:p>
            <a:pPr latinLnBrk="0"/>
            <a:r>
              <a:rPr lang="en-US" altLang="ko-KR" b="1" dirty="0" smtClean="0"/>
              <a:t>evil (</a:t>
            </a:r>
            <a:r>
              <a:rPr lang="en-US" altLang="ko-KR" b="1" dirty="0" err="1" smtClean="0"/>
              <a:t>adj</a:t>
            </a:r>
            <a:r>
              <a:rPr lang="en-US" altLang="ko-KR" b="1" dirty="0" smtClean="0"/>
              <a:t>)</a:t>
            </a:r>
            <a:r>
              <a:rPr lang="en-US" altLang="ko-KR" dirty="0" smtClean="0"/>
              <a:t>- very, very bad	</a:t>
            </a:r>
            <a:endParaRPr lang="ko-KR" altLang="ko-KR" dirty="0" smtClean="0"/>
          </a:p>
          <a:p>
            <a:pPr latinLnBrk="0"/>
            <a:r>
              <a:rPr lang="en-US" altLang="ko-KR" b="1" dirty="0" smtClean="0"/>
              <a:t>lantern (n)</a:t>
            </a:r>
            <a:r>
              <a:rPr lang="en-US" altLang="ko-KR" dirty="0" smtClean="0"/>
              <a:t>- lamp or enclosed light that can be carried around</a:t>
            </a:r>
            <a:endParaRPr lang="ko-KR" altLang="ko-KR" dirty="0" smtClean="0"/>
          </a:p>
          <a:p>
            <a:pPr latinLnBrk="0"/>
            <a:r>
              <a:rPr lang="en-US" altLang="ko-KR" b="1" dirty="0" smtClean="0"/>
              <a:t>turnip (n)</a:t>
            </a:r>
            <a:r>
              <a:rPr lang="en-US" altLang="ko-KR" dirty="0" smtClean="0"/>
              <a:t>- a purple and white vegetable that grows in the ground</a:t>
            </a:r>
            <a:endParaRPr lang="ko-KR" altLang="ko-KR" dirty="0" smtClean="0"/>
          </a:p>
          <a:p>
            <a:pPr>
              <a:buNone/>
            </a:pPr>
            <a:endParaRPr lang="ko-KR"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a:bodyPr>
          <a:lstStyle/>
          <a:p>
            <a:pPr latinLnBrk="0">
              <a:buNone/>
            </a:pPr>
            <a:r>
              <a:rPr lang="en-US" altLang="ko-KR" dirty="0" smtClean="0"/>
              <a:t>  Like many other holidays, Halloween has evolved and changed throughout history. Over 2,000 years ago people called the Celts lived in what is now Ireland, the UK, and parts of Northern France. November 1 was their New Year's Day. They believed that the night before the New Year (October 31) was a time when the living and the dead came together.</a:t>
            </a:r>
            <a:endParaRPr lang="ko-KR" altLang="ko-KR" dirty="0" smtClean="0"/>
          </a:p>
          <a:p>
            <a:pPr latinLnBrk="0">
              <a:buNone/>
            </a:pP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a:bodyPr>
          <a:lstStyle/>
          <a:p>
            <a:pPr latinLnBrk="0"/>
            <a:r>
              <a:rPr lang="en-US" altLang="ko-KR" dirty="0" smtClean="0"/>
              <a:t>More than a thousand years ago the Christian church named November 1</a:t>
            </a:r>
            <a:r>
              <a:rPr lang="en-US" altLang="ko-KR" i="1" dirty="0" smtClean="0"/>
              <a:t> All Saints Day</a:t>
            </a:r>
            <a:r>
              <a:rPr lang="en-US" altLang="ko-KR" dirty="0" smtClean="0"/>
              <a:t> (also called </a:t>
            </a:r>
            <a:r>
              <a:rPr lang="en-US" altLang="ko-KR" i="1" dirty="0" smtClean="0"/>
              <a:t>All Hallows</a:t>
            </a:r>
            <a:r>
              <a:rPr lang="en-US" altLang="ko-KR" dirty="0" smtClean="0"/>
              <a:t>.) This was a special holy day to honor the saints and other people who died for their religion. The night before </a:t>
            </a:r>
            <a:r>
              <a:rPr lang="en-US" altLang="ko-KR" i="1" dirty="0" smtClean="0"/>
              <a:t>All Hallows</a:t>
            </a:r>
            <a:r>
              <a:rPr lang="en-US" altLang="ko-KR" dirty="0" smtClean="0"/>
              <a:t> was called </a:t>
            </a:r>
            <a:r>
              <a:rPr lang="en-US" altLang="ko-KR" i="1" dirty="0" smtClean="0"/>
              <a:t>Hallows Eve</a:t>
            </a:r>
            <a:r>
              <a:rPr lang="en-US" altLang="ko-KR" dirty="0" smtClean="0"/>
              <a:t>. Later the name was changed to Halloween.</a:t>
            </a:r>
            <a:endParaRPr lang="ko-KR" altLang="ko-KR" dirty="0" smtClean="0"/>
          </a:p>
          <a:p>
            <a:pPr latinLnBrk="0">
              <a:buNone/>
            </a:pPr>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Like the Celts, the Europeans of that time also believed that the spirits of the dead would visit the earth on Halloween. They worried that evil spirits would cause problems or hurt them. So on that night people wore costumes that looked like ghosts or other evil creatures. They thought if they dressed like that, the spirits would think they were also dead and not harm them.</a:t>
            </a:r>
            <a:endParaRPr lang="ko-KR" altLang="ko-KR" dirty="0" smtClean="0"/>
          </a:p>
          <a:p>
            <a:pPr latinLnBrk="0">
              <a:buNone/>
            </a:pPr>
            <a:endParaRPr lang="ko-K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The tradition of Halloween was carried to America by the immigrating Europeans. Some of the traditions changed a little, though. For example, on Halloween in Europe some people would carry lanterns made from turnips. In America, pumpkins were more common. So people began putting candles inside them and using them as lanterns. That is why you see Jack 'o lanterns today.</a:t>
            </a:r>
            <a:endParaRPr lang="ko-KR" altLang="ko-KR" dirty="0" smtClean="0"/>
          </a:p>
          <a:p>
            <a:pPr latinLnBrk="0">
              <a:buNone/>
            </a:pPr>
            <a:endParaRPr lang="ko-K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These days Halloween is not usually considered a religious holiday. It is primarily a fun day for children. Children dress up in costumes like people did a thousand years ago. But instead of worrying about evil spirits, they go from house to house. They knock on doors and say "trick or treat." The owner of each house gives candy or something special to each trick or </a:t>
            </a:r>
            <a:r>
              <a:rPr lang="en-US" altLang="ko-KR" dirty="0" err="1" smtClean="0"/>
              <a:t>treater</a:t>
            </a:r>
            <a:r>
              <a:rPr lang="en-US" altLang="ko-KR" dirty="0" smtClean="0"/>
              <a:t>.</a:t>
            </a:r>
            <a:endParaRPr lang="ko-KR" altLang="ko-KR" dirty="0" smtClean="0"/>
          </a:p>
          <a:p>
            <a:pPr latinLnBrk="0">
              <a:buNone/>
            </a:pP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wholelifechallenge.com/wp-content/uploads/2014/10/halloween1.jpg"/>
          <p:cNvPicPr>
            <a:picLocks noChangeAspect="1" noChangeArrowheads="1"/>
          </p:cNvPicPr>
          <p:nvPr/>
        </p:nvPicPr>
        <p:blipFill>
          <a:blip r:embed="rId2" cstate="print"/>
          <a:srcRect/>
          <a:stretch>
            <a:fillRect/>
          </a:stretch>
        </p:blipFill>
        <p:spPr bwMode="auto">
          <a:xfrm>
            <a:off x="-540568" y="-12065"/>
            <a:ext cx="9900592" cy="6870065"/>
          </a:xfrm>
          <a:prstGeom prst="rect">
            <a:avLst/>
          </a:prstGeom>
          <a:noFill/>
        </p:spPr>
      </p:pic>
      <p:sp>
        <p:nvSpPr>
          <p:cNvPr id="2" name="제목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altLang="ko-KR" dirty="0" smtClean="0"/>
              <a:t>When is Halloween?  </a:t>
            </a:r>
            <a:endParaRPr lang="ko-KR" altLang="en-US" dirty="0"/>
          </a:p>
        </p:txBody>
      </p:sp>
      <p:sp>
        <p:nvSpPr>
          <p:cNvPr id="3" name="내용 개체 틀 2"/>
          <p:cNvSpPr>
            <a:spLocks noGrp="1"/>
          </p:cNvSpPr>
          <p:nvPr>
            <p:ph idx="1"/>
          </p:nvPr>
        </p:nvSpPr>
        <p:spPr>
          <a:xfrm>
            <a:off x="2699792" y="1700808"/>
            <a:ext cx="4042792" cy="648072"/>
          </a:xfrm>
        </p:spPr>
        <p:style>
          <a:lnRef idx="2">
            <a:schemeClr val="accent1"/>
          </a:lnRef>
          <a:fillRef idx="1">
            <a:schemeClr val="lt1"/>
          </a:fillRef>
          <a:effectRef idx="0">
            <a:schemeClr val="accent1"/>
          </a:effectRef>
          <a:fontRef idx="minor">
            <a:schemeClr val="dk1"/>
          </a:fontRef>
        </p:style>
        <p:txBody>
          <a:bodyPr/>
          <a:lstStyle/>
          <a:p>
            <a:pPr algn="ctr">
              <a:buNone/>
            </a:pPr>
            <a:r>
              <a:rPr lang="en-US" altLang="ko-KR" dirty="0" smtClean="0">
                <a:solidFill>
                  <a:srgbClr val="C00000"/>
                </a:solidFill>
              </a:rPr>
              <a:t>Oct. 31, 2015</a:t>
            </a:r>
            <a:endParaRPr lang="ko-KR" altLang="en-US"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Halloween Colors</a:t>
            </a:r>
            <a:endParaRPr lang="ko-KR" altLang="en-US" dirty="0"/>
          </a:p>
        </p:txBody>
      </p:sp>
      <p:sp>
        <p:nvSpPr>
          <p:cNvPr id="3" name="내용 개체 틀 2"/>
          <p:cNvSpPr>
            <a:spLocks noGrp="1"/>
          </p:cNvSpPr>
          <p:nvPr>
            <p:ph idx="1"/>
          </p:nvPr>
        </p:nvSpPr>
        <p:spPr/>
        <p:txBody>
          <a:bodyPr/>
          <a:lstStyle/>
          <a:p>
            <a:endParaRPr lang="ko-KR" altLang="en-US"/>
          </a:p>
        </p:txBody>
      </p:sp>
      <p:pic>
        <p:nvPicPr>
          <p:cNvPr id="25602" name="Picture 2" descr="https://ferrebeekeeper.files.wordpress.com/2014/10/free-halloween-powerpoint-background-8.jpg"/>
          <p:cNvPicPr>
            <a:picLocks noChangeAspect="1" noChangeArrowheads="1"/>
          </p:cNvPicPr>
          <p:nvPr/>
        </p:nvPicPr>
        <p:blipFill>
          <a:blip r:embed="rId2" cstate="print"/>
          <a:srcRect/>
          <a:stretch>
            <a:fillRect/>
          </a:stretch>
        </p:blipFill>
        <p:spPr bwMode="auto">
          <a:xfrm>
            <a:off x="0" y="-171400"/>
            <a:ext cx="9144000" cy="7315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Halloween Costumes</a:t>
            </a:r>
            <a:endParaRPr lang="ko-KR" altLang="en-US" dirty="0"/>
          </a:p>
        </p:txBody>
      </p:sp>
      <p:sp>
        <p:nvSpPr>
          <p:cNvPr id="3" name="내용 개체 틀 2"/>
          <p:cNvSpPr>
            <a:spLocks noGrp="1"/>
          </p:cNvSpPr>
          <p:nvPr>
            <p:ph idx="1"/>
          </p:nvPr>
        </p:nvSpPr>
        <p:spPr/>
        <p:txBody>
          <a:bodyPr/>
          <a:lstStyle/>
          <a:p>
            <a:endParaRPr lang="ko-KR" altLang="en-US"/>
          </a:p>
        </p:txBody>
      </p:sp>
      <p:pic>
        <p:nvPicPr>
          <p:cNvPr id="24578" name="Picture 2" descr="http://ecx.images-amazon.com/images/I/41o2iYXCapL._SY300_.jpg"/>
          <p:cNvPicPr>
            <a:picLocks noChangeAspect="1" noChangeArrowheads="1"/>
          </p:cNvPicPr>
          <p:nvPr/>
        </p:nvPicPr>
        <p:blipFill>
          <a:blip r:embed="rId2" cstate="print"/>
          <a:srcRect/>
          <a:stretch>
            <a:fillRect/>
          </a:stretch>
        </p:blipFill>
        <p:spPr bwMode="auto">
          <a:xfrm>
            <a:off x="6539036" y="4000500"/>
            <a:ext cx="2857500" cy="2857500"/>
          </a:xfrm>
          <a:prstGeom prst="rect">
            <a:avLst/>
          </a:prstGeom>
          <a:noFill/>
        </p:spPr>
      </p:pic>
      <p:pic>
        <p:nvPicPr>
          <p:cNvPr id="24580" name="Picture 4" descr="http://images.halloweencostumes.com/products/4649/1-1/boys-classic-vampire-costum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92696"/>
            <a:ext cx="2027461" cy="2896372"/>
          </a:xfrm>
          <a:prstGeom prst="rect">
            <a:avLst/>
          </a:prstGeom>
          <a:noFill/>
        </p:spPr>
      </p:pic>
      <p:pic>
        <p:nvPicPr>
          <p:cNvPr id="24582" name="Picture 6" descr="http://images.buycostumes.com/mgen/merchandiser/werewolf-child-costume-bc-7015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7940" y="0"/>
            <a:ext cx="1976060" cy="2852936"/>
          </a:xfrm>
          <a:prstGeom prst="rect">
            <a:avLst/>
          </a:prstGeom>
          <a:noFill/>
        </p:spPr>
      </p:pic>
      <p:pic>
        <p:nvPicPr>
          <p:cNvPr id="24584" name="Picture 8" descr="http://images.wizardofozcostumes.com/products/4990/1-1/kids-deluxe-witch-costum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64088" y="1412776"/>
            <a:ext cx="2232248" cy="3188926"/>
          </a:xfrm>
          <a:prstGeom prst="rect">
            <a:avLst/>
          </a:prstGeom>
          <a:noFill/>
        </p:spPr>
      </p:pic>
      <p:pic>
        <p:nvPicPr>
          <p:cNvPr id="24586" name="Picture 10" descr="http://images.buycostumes.com/mgen/merchandiser/zombie-girl-child-costume-bc-65204.jpg?zm=1600,1600,1,0,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3329808"/>
            <a:ext cx="3528192" cy="3528192"/>
          </a:xfrm>
          <a:prstGeom prst="rect">
            <a:avLst/>
          </a:prstGeom>
          <a:noFill/>
        </p:spPr>
      </p:pic>
      <p:pic>
        <p:nvPicPr>
          <p:cNvPr id="24588" name="Picture 12" descr="http://ecx.images-amazon.com/images/I/71mepFT1iEL._UL1456_.jpg"/>
          <p:cNvPicPr>
            <a:picLocks noChangeAspect="1" noChangeArrowheads="1"/>
          </p:cNvPicPr>
          <p:nvPr/>
        </p:nvPicPr>
        <p:blipFill>
          <a:blip r:embed="rId7" cstate="print"/>
          <a:srcRect/>
          <a:stretch>
            <a:fillRect/>
          </a:stretch>
        </p:blipFill>
        <p:spPr bwMode="auto">
          <a:xfrm>
            <a:off x="2411760" y="1124744"/>
            <a:ext cx="1696102" cy="3685858"/>
          </a:xfrm>
          <a:prstGeom prst="rect">
            <a:avLst/>
          </a:prstGeom>
          <a:noFill/>
        </p:spPr>
      </p:pic>
      <p:pic>
        <p:nvPicPr>
          <p:cNvPr id="24590" name="Picture 14" descr="http://images.halloweencostumes.com/products/4651/1-1/kids-skeleton-costume.jpg"/>
          <p:cNvPicPr>
            <a:picLocks noChangeAspect="1" noChangeArrowheads="1"/>
          </p:cNvPicPr>
          <p:nvPr/>
        </p:nvPicPr>
        <p:blipFill>
          <a:blip r:embed="rId8" cstate="print"/>
          <a:srcRect/>
          <a:stretch>
            <a:fillRect/>
          </a:stretch>
        </p:blipFill>
        <p:spPr bwMode="auto">
          <a:xfrm>
            <a:off x="3779912" y="3772286"/>
            <a:ext cx="2160000" cy="3085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fade">
                                      <p:cBhvr>
                                        <p:cTn id="12" dur="2000"/>
                                        <p:tgtEl>
                                          <p:spTgt spid="245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fade">
                                      <p:cBhvr>
                                        <p:cTn id="17" dur="2000"/>
                                        <p:tgtEl>
                                          <p:spTgt spid="245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fade">
                                      <p:cBhvr>
                                        <p:cTn id="22" dur="2000"/>
                                        <p:tgtEl>
                                          <p:spTgt spid="245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8"/>
                                        </p:tgtEl>
                                        <p:attrNameLst>
                                          <p:attrName>style.visibility</p:attrName>
                                        </p:attrNameLst>
                                      </p:cBhvr>
                                      <p:to>
                                        <p:strVal val="visible"/>
                                      </p:to>
                                    </p:set>
                                    <p:animEffect transition="in" filter="fade">
                                      <p:cBhvr>
                                        <p:cTn id="27" dur="2000"/>
                                        <p:tgtEl>
                                          <p:spTgt spid="245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82"/>
                                        </p:tgtEl>
                                        <p:attrNameLst>
                                          <p:attrName>style.visibility</p:attrName>
                                        </p:attrNameLst>
                                      </p:cBhvr>
                                      <p:to>
                                        <p:strVal val="visible"/>
                                      </p:to>
                                    </p:set>
                                    <p:animEffect transition="in" filter="fade">
                                      <p:cBhvr>
                                        <p:cTn id="32" dur="2000"/>
                                        <p:tgtEl>
                                          <p:spTgt spid="245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90"/>
                                        </p:tgtEl>
                                        <p:attrNameLst>
                                          <p:attrName>style.visibility</p:attrName>
                                        </p:attrNameLst>
                                      </p:cBhvr>
                                      <p:to>
                                        <p:strVal val="visible"/>
                                      </p:to>
                                    </p:set>
                                    <p:animEffect transition="in" filter="fade">
                                      <p:cBhvr>
                                        <p:cTn id="37" dur="20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0" name="Picture 12" descr="http://img.foodnetwork.com/FOOD/2012/10/23/fnd-halloween-candy-bucket_s4x3_lg.jpg"/>
          <p:cNvPicPr>
            <a:picLocks noChangeAspect="1" noChangeArrowheads="1"/>
          </p:cNvPicPr>
          <p:nvPr/>
        </p:nvPicPr>
        <p:blipFill>
          <a:blip r:embed="rId2" cstate="print"/>
          <a:srcRect/>
          <a:stretch>
            <a:fillRect/>
          </a:stretch>
        </p:blipFill>
        <p:spPr bwMode="auto">
          <a:xfrm>
            <a:off x="4908781" y="3681585"/>
            <a:ext cx="4235219" cy="3176415"/>
          </a:xfrm>
          <a:prstGeom prst="rect">
            <a:avLst/>
          </a:prstGeom>
          <a:noFill/>
        </p:spPr>
      </p:pic>
      <p:sp>
        <p:nvSpPr>
          <p:cNvPr id="2" name="제목 1"/>
          <p:cNvSpPr>
            <a:spLocks noGrp="1"/>
          </p:cNvSpPr>
          <p:nvPr>
            <p:ph type="title"/>
          </p:nvPr>
        </p:nvSpPr>
        <p:spPr>
          <a:xfrm>
            <a:off x="-4284984" y="6858000"/>
            <a:ext cx="8229600" cy="1143000"/>
          </a:xfrm>
        </p:spPr>
        <p:txBody>
          <a:bodyPr/>
          <a:lstStyle/>
          <a:p>
            <a:r>
              <a:rPr lang="en-US" altLang="ko-KR" dirty="0" smtClean="0"/>
              <a:t>Halloween Animals </a:t>
            </a:r>
            <a:endParaRPr lang="ko-KR" altLang="en-US" dirty="0"/>
          </a:p>
        </p:txBody>
      </p:sp>
      <p:sp>
        <p:nvSpPr>
          <p:cNvPr id="3" name="내용 개체 틀 2"/>
          <p:cNvSpPr>
            <a:spLocks noGrp="1"/>
          </p:cNvSpPr>
          <p:nvPr>
            <p:ph idx="1"/>
          </p:nvPr>
        </p:nvSpPr>
        <p:spPr/>
        <p:txBody>
          <a:bodyPr/>
          <a:lstStyle/>
          <a:p>
            <a:endParaRPr lang="ko-KR" altLang="en-US"/>
          </a:p>
        </p:txBody>
      </p:sp>
      <p:pic>
        <p:nvPicPr>
          <p:cNvPr id="27650" name="Picture 2" descr="http://static.guim.co.uk/sys-images/Guardian/Pix/pictures/2014/7/30/1406736497600/Black-cats-are-being-over-012.jpg"/>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0" y="4201210"/>
            <a:ext cx="4427984" cy="2656790"/>
          </a:xfrm>
          <a:prstGeom prst="rect">
            <a:avLst/>
          </a:prstGeom>
          <a:noFill/>
        </p:spPr>
      </p:pic>
      <p:pic>
        <p:nvPicPr>
          <p:cNvPr id="27652" name="Picture 4" descr="http://www.domyownpestcontrol.com/images/content/bat.jpg"/>
          <p:cNvPicPr>
            <a:picLocks noChangeAspect="1" noChangeArrowheads="1"/>
          </p:cNvPicPr>
          <p:nvPr/>
        </p:nvPicPr>
        <p:blipFill>
          <a:blip r:embed="rId4" cstate="print"/>
          <a:srcRect/>
          <a:stretch>
            <a:fillRect/>
          </a:stretch>
        </p:blipFill>
        <p:spPr bwMode="auto">
          <a:xfrm>
            <a:off x="5543600" y="692696"/>
            <a:ext cx="3600400" cy="2359762"/>
          </a:xfrm>
          <a:prstGeom prst="rect">
            <a:avLst/>
          </a:prstGeom>
          <a:noFill/>
        </p:spPr>
      </p:pic>
      <p:pic>
        <p:nvPicPr>
          <p:cNvPr id="27654" name="Picture 6" descr="http://www.outback-australia-travel-secrets.com/image-files/australian-spiders-redback2.jpg"/>
          <p:cNvPicPr>
            <a:picLocks noChangeAspect="1" noChangeArrowheads="1"/>
          </p:cNvPicPr>
          <p:nvPr/>
        </p:nvPicPr>
        <p:blipFill>
          <a:blip r:embed="rId5" cstate="print"/>
          <a:srcRect/>
          <a:stretch>
            <a:fillRect/>
          </a:stretch>
        </p:blipFill>
        <p:spPr bwMode="auto">
          <a:xfrm>
            <a:off x="3347864" y="2564904"/>
            <a:ext cx="2087280" cy="1348383"/>
          </a:xfrm>
          <a:prstGeom prst="rect">
            <a:avLst/>
          </a:prstGeom>
          <a:noFill/>
        </p:spPr>
      </p:pic>
      <p:pic>
        <p:nvPicPr>
          <p:cNvPr id="27656" name="Picture 8" descr="https://americanorchard.files.wordpress.com/2013/03/pumpkin-simple-image.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63688" y="-243408"/>
            <a:ext cx="3672408" cy="2323198"/>
          </a:xfrm>
          <a:prstGeom prst="rect">
            <a:avLst/>
          </a:prstGeom>
          <a:noFill/>
        </p:spPr>
      </p:pic>
      <p:pic>
        <p:nvPicPr>
          <p:cNvPr id="27658" name="Picture 10" descr="http://static.guim.co.uk/sys-images/Guardian/Pix/pictures/2014/10/26/1414342062717/Halloween-Pumpkin-014.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4544" y="1412776"/>
            <a:ext cx="3000333"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fade">
                                      <p:cBhvr>
                                        <p:cTn id="12" dur="2000"/>
                                        <p:tgtEl>
                                          <p:spTgt spid="276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fade">
                                      <p:cBhvr>
                                        <p:cTn id="1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ko-KR" altLang="en-US"/>
          </a:p>
        </p:txBody>
      </p:sp>
      <p:sp>
        <p:nvSpPr>
          <p:cNvPr id="5" name="제목 4"/>
          <p:cNvSpPr>
            <a:spLocks noGrp="1"/>
          </p:cNvSpPr>
          <p:nvPr>
            <p:ph type="title"/>
          </p:nvPr>
        </p:nvSpPr>
        <p:spPr/>
        <p:txBody>
          <a:bodyPr/>
          <a:lstStyle/>
          <a:p>
            <a:endParaRPr lang="ko-KR" altLang="en-US"/>
          </a:p>
        </p:txBody>
      </p:sp>
      <p:pic>
        <p:nvPicPr>
          <p:cNvPr id="29698" name="Picture 2" descr="http://3.bp.blogspot.com/_zCEQKU308-0/TN930E-jeZI/AAAAAAAAANs/N4nfL7LgotQ/s1600/HalloweenShirt2.png"/>
          <p:cNvPicPr>
            <a:picLocks noChangeAspect="1" noChangeArrowheads="1"/>
          </p:cNvPicPr>
          <p:nvPr/>
        </p:nvPicPr>
        <p:blipFill>
          <a:blip r:embed="rId2" cstate="print"/>
          <a:srcRect/>
          <a:stretch>
            <a:fillRect/>
          </a:stretch>
        </p:blipFill>
        <p:spPr bwMode="auto">
          <a:xfrm>
            <a:off x="-612576" y="-459432"/>
            <a:ext cx="9525000" cy="762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Instructions:  </a:t>
            </a:r>
            <a:endParaRPr lang="ko-KR" altLang="en-US" dirty="0"/>
          </a:p>
        </p:txBody>
      </p:sp>
      <p:sp>
        <p:nvSpPr>
          <p:cNvPr id="3" name="내용 개체 틀 2"/>
          <p:cNvSpPr>
            <a:spLocks noGrp="1"/>
          </p:cNvSpPr>
          <p:nvPr>
            <p:ph idx="1"/>
          </p:nvPr>
        </p:nvSpPr>
        <p:spPr>
          <a:xfrm>
            <a:off x="457200" y="1600200"/>
            <a:ext cx="8229600" cy="4781128"/>
          </a:xfrm>
        </p:spPr>
        <p:txBody>
          <a:bodyPr/>
          <a:lstStyle/>
          <a:p>
            <a:r>
              <a:rPr lang="en-US" altLang="ko-KR" dirty="0" smtClean="0">
                <a:solidFill>
                  <a:srgbClr val="002060"/>
                </a:solidFill>
              </a:rPr>
              <a:t>Draw a face on your pumpkin.  </a:t>
            </a:r>
          </a:p>
          <a:p>
            <a:endParaRPr lang="en-US" altLang="ko-KR" dirty="0">
              <a:solidFill>
                <a:srgbClr val="002060"/>
              </a:solidFill>
            </a:endParaRPr>
          </a:p>
          <a:p>
            <a:r>
              <a:rPr lang="en-US" altLang="ko-KR" dirty="0" smtClean="0">
                <a:solidFill>
                  <a:srgbClr val="002060"/>
                </a:solidFill>
              </a:rPr>
              <a:t>Use scissors to cut out the pumpkin and the face.  </a:t>
            </a:r>
          </a:p>
          <a:p>
            <a:endParaRPr lang="en-US" altLang="ko-KR" dirty="0">
              <a:solidFill>
                <a:srgbClr val="002060"/>
              </a:solidFill>
            </a:endParaRPr>
          </a:p>
          <a:p>
            <a:r>
              <a:rPr lang="en-US" altLang="ko-KR" dirty="0" smtClean="0">
                <a:solidFill>
                  <a:srgbClr val="002060"/>
                </a:solidFill>
              </a:rPr>
              <a:t>Glue the pumpkin to the black paper</a:t>
            </a:r>
          </a:p>
          <a:p>
            <a:endParaRPr lang="en-US" altLang="ko-KR" dirty="0">
              <a:solidFill>
                <a:srgbClr val="002060"/>
              </a:solidFill>
            </a:endParaRPr>
          </a:p>
          <a:p>
            <a:r>
              <a:rPr lang="en-US" altLang="ko-KR" dirty="0" smtClean="0">
                <a:solidFill>
                  <a:srgbClr val="002060"/>
                </a:solidFill>
              </a:rPr>
              <a:t>Decorate your pumpkin.  </a:t>
            </a:r>
            <a:endParaRPr lang="ko-KR" altLang="en-US"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1027" name="Picture 3"/>
          <p:cNvPicPr>
            <a:picLocks noChangeAspect="1" noChangeArrowheads="1"/>
          </p:cNvPicPr>
          <p:nvPr/>
        </p:nvPicPr>
        <p:blipFill>
          <a:blip r:embed="rId2" cstate="print"/>
          <a:srcRect/>
          <a:stretch>
            <a:fillRect/>
          </a:stretch>
        </p:blipFill>
        <p:spPr bwMode="auto">
          <a:xfrm>
            <a:off x="537661" y="0"/>
            <a:ext cx="7922771" cy="6810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28674" name="Picture 2" descr="http://minnesotamiranda.com/wp-content/uploads/2015/09/Halloween-Word-Search.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299</Words>
  <Application>Microsoft Office PowerPoint</Application>
  <PresentationFormat>화면 슬라이드 쇼(4:3)</PresentationFormat>
  <Paragraphs>35</Paragraphs>
  <Slides>17</Slides>
  <Notes>0</Notes>
  <HiddenSlides>0</HiddenSlides>
  <MMClips>0</MMClips>
  <ScaleCrop>false</ScaleCrop>
  <HeadingPairs>
    <vt:vector size="4" baseType="variant">
      <vt:variant>
        <vt:lpstr>테마</vt:lpstr>
      </vt:variant>
      <vt:variant>
        <vt:i4>1</vt:i4>
      </vt:variant>
      <vt:variant>
        <vt:lpstr>슬라이드 제목</vt:lpstr>
      </vt:variant>
      <vt:variant>
        <vt:i4>17</vt:i4>
      </vt:variant>
    </vt:vector>
  </HeadingPairs>
  <TitlesOfParts>
    <vt:vector size="18" baseType="lpstr">
      <vt:lpstr>Office 테마</vt:lpstr>
      <vt:lpstr>Pumpkin Carving </vt:lpstr>
      <vt:lpstr>When is Halloween?  </vt:lpstr>
      <vt:lpstr>Halloween Colors</vt:lpstr>
      <vt:lpstr>Halloween Costumes</vt:lpstr>
      <vt:lpstr>Halloween Animals </vt:lpstr>
      <vt:lpstr>슬라이드 6</vt:lpstr>
      <vt:lpstr>Instructions:  </vt:lpstr>
      <vt:lpstr>슬라이드 8</vt:lpstr>
      <vt:lpstr>슬라이드 9</vt:lpstr>
      <vt:lpstr>슬라이드 10</vt:lpstr>
      <vt:lpstr>슬라이드 11</vt:lpstr>
      <vt:lpstr>History of Halloween </vt:lpstr>
      <vt:lpstr>History of Halloween </vt:lpstr>
      <vt:lpstr>History of Halloween </vt:lpstr>
      <vt:lpstr>History of Halloween </vt:lpstr>
      <vt:lpstr>History of Halloween </vt:lpstr>
      <vt:lpstr>History of Halloween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Pumpkin Carving </dc:title>
  <dc:creator>user</dc:creator>
  <cp:lastModifiedBy>user</cp:lastModifiedBy>
  <cp:revision>16</cp:revision>
  <dcterms:created xsi:type="dcterms:W3CDTF">2015-10-22T05:32:26Z</dcterms:created>
  <dcterms:modified xsi:type="dcterms:W3CDTF">2015-10-23T04:11:55Z</dcterms:modified>
</cp:coreProperties>
</file>