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7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6BB6-D6F5-4933-BE02-BCD28E8AA016}" type="datetimeFigureOut">
              <a:rPr lang="ko-KR" altLang="en-US" smtClean="0"/>
              <a:pPr/>
              <a:t>2015-04-27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1CDF-32F9-43C2-9D35-FC4683FC65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15 – </a:t>
            </a:r>
            <a:br>
              <a:rPr lang="en-US" altLang="ko-KR" dirty="0" smtClean="0"/>
            </a:br>
            <a:r>
              <a:rPr lang="en-US" altLang="ko-KR" dirty="0" smtClean="0"/>
              <a:t>Identifying Relationships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81" y="0"/>
            <a:ext cx="930800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339946"/>
            <a:ext cx="9144000" cy="101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81" y="0"/>
            <a:ext cx="930800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69160"/>
            <a:ext cx="9144000" cy="14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81" y="0"/>
            <a:ext cx="930800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653136"/>
            <a:ext cx="9144000" cy="150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81" y="0"/>
            <a:ext cx="930800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797152"/>
            <a:ext cx="9144000" cy="106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38437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://3.bp.blogspot.com/-zuoQbNHd_s0/UlwUVVYxgxI/AAAAAAAAIBs/IMvvkAx1j7I/s1600/Pictogram+Rebus+Puzz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2051720" cy="1367815"/>
          </a:xfrm>
          <a:prstGeom prst="rect">
            <a:avLst/>
          </a:prstGeom>
          <a:noFill/>
        </p:spPr>
      </p:pic>
      <p:pic>
        <p:nvPicPr>
          <p:cNvPr id="28678" name="Picture 6" descr="http://1.bp.blogspot.com/-afGOvSkDILs/UQFOpuW5KfI/AAAAAAAABnA/sPzWxfZ_mZk/s1600/easy+rebus+puzz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0540"/>
            <a:ext cx="2497460" cy="249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0" y="2060848"/>
            <a:ext cx="1296144" cy="2376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S</a:t>
            </a:r>
          </a:p>
          <a:p>
            <a:pPr algn="ctr"/>
            <a:r>
              <a:rPr lang="en-US" altLang="ko-KR" sz="2800" b="1" dirty="0" smtClean="0"/>
              <a:t>E</a:t>
            </a:r>
          </a:p>
          <a:p>
            <a:pPr algn="ctr"/>
            <a:r>
              <a:rPr lang="en-US" altLang="ko-KR" sz="2800" b="1" dirty="0" smtClean="0"/>
              <a:t>M</a:t>
            </a:r>
            <a:br>
              <a:rPr lang="en-US" altLang="ko-KR" sz="2800" b="1" dirty="0" smtClean="0"/>
            </a:br>
            <a:r>
              <a:rPr lang="en-US" altLang="ko-KR" sz="2800" b="1" dirty="0" smtClean="0"/>
              <a:t>I</a:t>
            </a:r>
            <a:br>
              <a:rPr lang="en-US" altLang="ko-KR" sz="2800" b="1" dirty="0" smtClean="0"/>
            </a:br>
            <a:r>
              <a:rPr lang="en-US" altLang="ko-KR" sz="2800" b="1" dirty="0" smtClean="0"/>
              <a:t>T</a:t>
            </a:r>
            <a:endParaRPr lang="ko-KR" altLang="en-US" sz="2800" b="1" dirty="0"/>
          </a:p>
        </p:txBody>
      </p:sp>
      <p:pic>
        <p:nvPicPr>
          <p:cNvPr id="28680" name="Picture 8" descr="http://www.blifaloo.com/images/rebus/rebus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031506"/>
            <a:ext cx="2784289" cy="1826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1187624" y="2420888"/>
            <a:ext cx="1440160" cy="1944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Ever </a:t>
            </a:r>
          </a:p>
          <a:p>
            <a:pPr algn="ctr"/>
            <a:r>
              <a:rPr lang="en-US" altLang="ko-KR" sz="2800" b="1" dirty="0" smtClean="0"/>
              <a:t>Ever</a:t>
            </a:r>
          </a:p>
          <a:p>
            <a:pPr algn="ctr"/>
            <a:r>
              <a:rPr lang="en-US" altLang="ko-KR" sz="2800" b="1" dirty="0" smtClean="0"/>
              <a:t>Ever</a:t>
            </a:r>
          </a:p>
          <a:p>
            <a:pPr algn="ctr"/>
            <a:r>
              <a:rPr lang="en-US" altLang="ko-KR" sz="2800" b="1" dirty="0" smtClean="0"/>
              <a:t>Ever</a:t>
            </a:r>
            <a:endParaRPr lang="ko-KR" altLang="en-US" sz="2800" b="1" dirty="0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3203848" cy="1124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PWALKARK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940152" y="2708920"/>
            <a:ext cx="1152128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T</a:t>
            </a:r>
          </a:p>
          <a:p>
            <a:pPr algn="ctr"/>
            <a:r>
              <a:rPr lang="en-US" altLang="ko-KR" sz="2800" b="1" dirty="0" smtClean="0"/>
              <a:t>O</a:t>
            </a:r>
          </a:p>
          <a:p>
            <a:pPr algn="ctr"/>
            <a:r>
              <a:rPr lang="en-US" altLang="ko-KR" sz="2800" b="1" dirty="0" smtClean="0"/>
              <a:t>W</a:t>
            </a:r>
          </a:p>
          <a:p>
            <a:pPr algn="ctr"/>
            <a:r>
              <a:rPr lang="en-US" altLang="ko-KR" sz="2800" b="1" dirty="0" smtClean="0"/>
              <a:t>N</a:t>
            </a:r>
          </a:p>
          <a:p>
            <a:pPr algn="ctr"/>
            <a:endParaRPr lang="en-US" altLang="ko-KR" sz="2800" b="1" dirty="0" smtClean="0"/>
          </a:p>
        </p:txBody>
      </p:sp>
      <p:pic>
        <p:nvPicPr>
          <p:cNvPr id="28684" name="Picture 12" descr="http://rlv.zcache.com/rebus_puzzle_just_between_you_and_me_tee_shirt-rbe168911f6d34c04b51840ff47d1399d_f0yqz_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437112"/>
            <a:ext cx="2667223" cy="2667224"/>
          </a:xfrm>
          <a:prstGeom prst="rect">
            <a:avLst/>
          </a:prstGeom>
          <a:noFill/>
        </p:spPr>
      </p:pic>
      <p:pic>
        <p:nvPicPr>
          <p:cNvPr id="28686" name="Picture 14" descr="Image result for REBUS BETWEEN YOU AND 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184411"/>
            <a:ext cx="2195736" cy="1522849"/>
          </a:xfrm>
          <a:prstGeom prst="rect">
            <a:avLst/>
          </a:prstGeom>
          <a:noFill/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9" y="2060848"/>
            <a:ext cx="1835000" cy="1661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직사각형 17"/>
          <p:cNvSpPr/>
          <p:nvPr/>
        </p:nvSpPr>
        <p:spPr>
          <a:xfrm>
            <a:off x="5076056" y="5085184"/>
            <a:ext cx="1728192" cy="1772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b="1" dirty="0" smtClean="0"/>
              <a:t>  TI  </a:t>
            </a:r>
          </a:p>
          <a:p>
            <a:pPr algn="ctr"/>
            <a:r>
              <a:rPr lang="en-US" altLang="ko-KR" sz="2800" b="1" dirty="0" smtClean="0"/>
              <a:t>    ME</a:t>
            </a:r>
          </a:p>
        </p:txBody>
      </p:sp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0"/>
            <a:ext cx="202708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7092280" y="836712"/>
            <a:ext cx="2051720" cy="2564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GIVE  GET</a:t>
            </a:r>
          </a:p>
          <a:p>
            <a:pPr algn="ctr"/>
            <a:r>
              <a:rPr lang="en-US" altLang="ko-KR" sz="2800" b="1" dirty="0" smtClean="0"/>
              <a:t>GIVE  GET</a:t>
            </a:r>
          </a:p>
          <a:p>
            <a:pPr algn="ctr"/>
            <a:r>
              <a:rPr lang="en-US" altLang="ko-KR" sz="2800" b="1" dirty="0" smtClean="0"/>
              <a:t>GIVE  GET</a:t>
            </a:r>
          </a:p>
          <a:p>
            <a:pPr algn="ctr"/>
            <a:r>
              <a:rPr lang="en-US" altLang="ko-KR" sz="2800" b="1" dirty="0" smtClean="0"/>
              <a:t>GIVE  GET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952328" y="0"/>
            <a:ext cx="2483768" cy="1196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MEREPEAT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75856" y="1124744"/>
            <a:ext cx="2304256" cy="944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NOONT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1916832"/>
            <a:ext cx="1766128" cy="3352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1268760"/>
            <a:ext cx="1008112" cy="1453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8815"/>
            <a:ext cx="9144000" cy="564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Rebus Puzzles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http://jeanmarzollo.com/images/KINDERGARTEN/rebus_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832648" cy="509384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979712" y="5085184"/>
            <a:ext cx="525658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62587 -0.68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www.crayola.com/~/media/Crayola/Coloring%20Page/coloring_pages/1583.gif?mh=762&amp;mw=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400051"/>
            <a:ext cx="5705475" cy="725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7650" name="Picture 2" descr="http://www.crayola.com/~/media/Crayola/Coloring%20Page/coloring_pages/1387.gif?mh=762&amp;mw=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400051"/>
            <a:ext cx="5695950" cy="725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6626" name="Picture 2" descr="http://i239.photobucket.com/albums/ff84/onelp/rebus_puzzles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272808" cy="548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81" y="0"/>
            <a:ext cx="930800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481" y="0"/>
            <a:ext cx="9308001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141874"/>
            <a:ext cx="9144000" cy="78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31</Words>
  <Application>Microsoft Office PowerPoint</Application>
  <PresentationFormat>화면 슬라이드 쇼(4:3)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Lesson 15 –  Identifying Relationships</vt:lpstr>
      <vt:lpstr>슬라이드 2</vt:lpstr>
      <vt:lpstr>슬라이드 3</vt:lpstr>
      <vt:lpstr>Rebus Puzzles 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 –  Identifying Relationships</dc:title>
  <dc:creator>user</dc:creator>
  <cp:lastModifiedBy>user</cp:lastModifiedBy>
  <cp:revision>9</cp:revision>
  <dcterms:created xsi:type="dcterms:W3CDTF">2015-04-22T05:48:52Z</dcterms:created>
  <dcterms:modified xsi:type="dcterms:W3CDTF">2015-04-27T05:09:50Z</dcterms:modified>
</cp:coreProperties>
</file>