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7" r:id="rId5"/>
    <p:sldId id="280" r:id="rId6"/>
    <p:sldId id="281" r:id="rId7"/>
    <p:sldId id="257" r:id="rId8"/>
    <p:sldId id="258" r:id="rId9"/>
    <p:sldId id="260" r:id="rId10"/>
    <p:sldId id="261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0AB2-567E-44EA-8C8D-53259CCA4E19}" type="datetimeFigureOut">
              <a:rPr lang="ko-KR" altLang="en-US" smtClean="0"/>
              <a:pPr/>
              <a:t>2015-10-29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ED6D5-6638-4A9F-A2CD-56775A11FF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Halloween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7441" y="-1126792"/>
            <a:ext cx="636911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Halloween Costumes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ecx.images-amazon.com/images/I/41o2iYXCap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9036" y="4000500"/>
            <a:ext cx="2857500" cy="2857500"/>
          </a:xfrm>
          <a:prstGeom prst="rect">
            <a:avLst/>
          </a:prstGeom>
          <a:noFill/>
        </p:spPr>
      </p:pic>
      <p:pic>
        <p:nvPicPr>
          <p:cNvPr id="24580" name="Picture 4" descr="http://images.halloweencostumes.com/products/4649/1-1/boys-classic-vampire-costu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2027461" cy="2896372"/>
          </a:xfrm>
          <a:prstGeom prst="rect">
            <a:avLst/>
          </a:prstGeom>
          <a:noFill/>
        </p:spPr>
      </p:pic>
      <p:pic>
        <p:nvPicPr>
          <p:cNvPr id="24582" name="Picture 6" descr="http://images.buycostumes.com/mgen/merchandiser/werewolf-child-costume-bc-701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940" y="0"/>
            <a:ext cx="1976060" cy="2852936"/>
          </a:xfrm>
          <a:prstGeom prst="rect">
            <a:avLst/>
          </a:prstGeom>
          <a:noFill/>
        </p:spPr>
      </p:pic>
      <p:pic>
        <p:nvPicPr>
          <p:cNvPr id="24584" name="Picture 8" descr="http://images.wizardofozcostumes.com/products/4990/1-1/kids-deluxe-witch-costu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412776"/>
            <a:ext cx="2232248" cy="3188926"/>
          </a:xfrm>
          <a:prstGeom prst="rect">
            <a:avLst/>
          </a:prstGeom>
          <a:noFill/>
        </p:spPr>
      </p:pic>
      <p:pic>
        <p:nvPicPr>
          <p:cNvPr id="24586" name="Picture 10" descr="http://images.buycostumes.com/mgen/merchandiser/zombie-girl-child-costume-bc-65204.jpg?zm=1600,1600,1,0,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9808"/>
            <a:ext cx="3528192" cy="3528192"/>
          </a:xfrm>
          <a:prstGeom prst="rect">
            <a:avLst/>
          </a:prstGeom>
          <a:noFill/>
        </p:spPr>
      </p:pic>
      <p:pic>
        <p:nvPicPr>
          <p:cNvPr id="24588" name="Picture 12" descr="http://ecx.images-amazon.com/images/I/71mepFT1iEL._UL1456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124744"/>
            <a:ext cx="1696102" cy="3685858"/>
          </a:xfrm>
          <a:prstGeom prst="rect">
            <a:avLst/>
          </a:prstGeom>
          <a:noFill/>
        </p:spPr>
      </p:pic>
      <p:pic>
        <p:nvPicPr>
          <p:cNvPr id="24590" name="Picture 14" descr="http://images.halloweencostumes.com/products/4651/1-1/kids-skeleton-costu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772286"/>
            <a:ext cx="2160000" cy="30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img.foodnetwork.com/FOOD/2012/10/23/fnd-halloween-candy-bucket_s4x3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781" y="3681585"/>
            <a:ext cx="4235219" cy="317641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4284984" y="685800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Halloween Animals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static.guim.co.uk/sys-images/Guardian/Pix/pictures/2014/7/30/1406736497600/Black-cats-are-being-over-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01210"/>
            <a:ext cx="4427984" cy="2656790"/>
          </a:xfrm>
          <a:prstGeom prst="rect">
            <a:avLst/>
          </a:prstGeom>
          <a:noFill/>
        </p:spPr>
      </p:pic>
      <p:pic>
        <p:nvPicPr>
          <p:cNvPr id="27652" name="Picture 4" descr="http://www.domyownpestcontrol.com/images/content/b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692696"/>
            <a:ext cx="3600400" cy="2359762"/>
          </a:xfrm>
          <a:prstGeom prst="rect">
            <a:avLst/>
          </a:prstGeom>
          <a:noFill/>
        </p:spPr>
      </p:pic>
      <p:pic>
        <p:nvPicPr>
          <p:cNvPr id="27654" name="Picture 6" descr="http://www.outback-australia-travel-secrets.com/image-files/australian-spiders-redbac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4"/>
            <a:ext cx="2087280" cy="1348383"/>
          </a:xfrm>
          <a:prstGeom prst="rect">
            <a:avLst/>
          </a:prstGeom>
          <a:noFill/>
        </p:spPr>
      </p:pic>
      <p:pic>
        <p:nvPicPr>
          <p:cNvPr id="27656" name="Picture 8" descr="https://americanorchard.files.wordpress.com/2013/03/pumpkin-simple-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-243408"/>
            <a:ext cx="3672408" cy="2323198"/>
          </a:xfrm>
          <a:prstGeom prst="rect">
            <a:avLst/>
          </a:prstGeom>
          <a:noFill/>
        </p:spPr>
      </p:pic>
      <p:pic>
        <p:nvPicPr>
          <p:cNvPr id="27658" name="Picture 10" descr="http://static.guim.co.uk/sys-images/Guardian/Pix/pictures/2014/10/26/1414342062717/Halloween-Pumpkin-01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1412776"/>
            <a:ext cx="300033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Where does Halloween come from?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do we wear costumes?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vegetables were before pumpkins?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62997"/>
            <a:ext cx="4896544" cy="692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48018"/>
            <a:ext cx="4752528" cy="69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23568" y="-1223081"/>
            <a:ext cx="6480720" cy="916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화면 슬라이드 쇼(4:3)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Halloween </vt:lpstr>
      <vt:lpstr>Halloween Costumes</vt:lpstr>
      <vt:lpstr>Halloween Animals </vt:lpstr>
      <vt:lpstr>Where does Halloween come from? </vt:lpstr>
      <vt:lpstr>Why do we wear costumes?  </vt:lpstr>
      <vt:lpstr>What vegetables were before pumpkins? 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user</dc:creator>
  <cp:lastModifiedBy>user</cp:lastModifiedBy>
  <cp:revision>5</cp:revision>
  <dcterms:created xsi:type="dcterms:W3CDTF">2015-10-27T06:47:36Z</dcterms:created>
  <dcterms:modified xsi:type="dcterms:W3CDTF">2015-10-29T05:07:29Z</dcterms:modified>
</cp:coreProperties>
</file>