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1B22-3D07-47AB-86E3-34A583900B33}" type="datetimeFigureOut">
              <a:rPr lang="ko-KR" altLang="en-US" smtClean="0"/>
              <a:pPr/>
              <a:t>2015-05-06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8D1C-1E52-4AA4-90CE-E9825AD37D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1B22-3D07-47AB-86E3-34A583900B33}" type="datetimeFigureOut">
              <a:rPr lang="ko-KR" altLang="en-US" smtClean="0"/>
              <a:pPr/>
              <a:t>2015-05-06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8D1C-1E52-4AA4-90CE-E9825AD37D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1B22-3D07-47AB-86E3-34A583900B33}" type="datetimeFigureOut">
              <a:rPr lang="ko-KR" altLang="en-US" smtClean="0"/>
              <a:pPr/>
              <a:t>2015-05-06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8D1C-1E52-4AA4-90CE-E9825AD37D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1B22-3D07-47AB-86E3-34A583900B33}" type="datetimeFigureOut">
              <a:rPr lang="ko-KR" altLang="en-US" smtClean="0"/>
              <a:pPr/>
              <a:t>2015-05-06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8D1C-1E52-4AA4-90CE-E9825AD37D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1B22-3D07-47AB-86E3-34A583900B33}" type="datetimeFigureOut">
              <a:rPr lang="ko-KR" altLang="en-US" smtClean="0"/>
              <a:pPr/>
              <a:t>2015-05-06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8D1C-1E52-4AA4-90CE-E9825AD37D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1B22-3D07-47AB-86E3-34A583900B33}" type="datetimeFigureOut">
              <a:rPr lang="ko-KR" altLang="en-US" smtClean="0"/>
              <a:pPr/>
              <a:t>2015-05-06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8D1C-1E52-4AA4-90CE-E9825AD37D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1B22-3D07-47AB-86E3-34A583900B33}" type="datetimeFigureOut">
              <a:rPr lang="ko-KR" altLang="en-US" smtClean="0"/>
              <a:pPr/>
              <a:t>2015-05-06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8D1C-1E52-4AA4-90CE-E9825AD37D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1B22-3D07-47AB-86E3-34A583900B33}" type="datetimeFigureOut">
              <a:rPr lang="ko-KR" altLang="en-US" smtClean="0"/>
              <a:pPr/>
              <a:t>2015-05-06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8D1C-1E52-4AA4-90CE-E9825AD37D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1B22-3D07-47AB-86E3-34A583900B33}" type="datetimeFigureOut">
              <a:rPr lang="ko-KR" altLang="en-US" smtClean="0"/>
              <a:pPr/>
              <a:t>2015-05-06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8D1C-1E52-4AA4-90CE-E9825AD37D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1B22-3D07-47AB-86E3-34A583900B33}" type="datetimeFigureOut">
              <a:rPr lang="ko-KR" altLang="en-US" smtClean="0"/>
              <a:pPr/>
              <a:t>2015-05-06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8D1C-1E52-4AA4-90CE-E9825AD37D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1B22-3D07-47AB-86E3-34A583900B33}" type="datetimeFigureOut">
              <a:rPr lang="ko-KR" altLang="en-US" smtClean="0"/>
              <a:pPr/>
              <a:t>2015-05-06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8D1C-1E52-4AA4-90CE-E9825AD37D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91B22-3D07-47AB-86E3-34A583900B33}" type="datetimeFigureOut">
              <a:rPr lang="ko-KR" altLang="en-US" smtClean="0"/>
              <a:pPr/>
              <a:t>2015-05-06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E8D1C-1E52-4AA4-90CE-E9825AD37D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Unit 2 Assessment Test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149080"/>
            <a:ext cx="6840760" cy="248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0"/>
            <a:ext cx="7383614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437112"/>
            <a:ext cx="729466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0"/>
            <a:ext cx="7383614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36251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3136"/>
            <a:ext cx="7056784" cy="301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Board Games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Whoonu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Apples to Oranges</a:t>
            </a:r>
          </a:p>
          <a:p>
            <a:endParaRPr lang="en-US" altLang="ko-KR" dirty="0" smtClean="0"/>
          </a:p>
          <a:p>
            <a:r>
              <a:rPr lang="en-US" altLang="ko-KR" dirty="0" err="1" smtClean="0"/>
              <a:t>Pictureka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err="1" smtClean="0"/>
              <a:t>Madlibs</a:t>
            </a:r>
            <a:r>
              <a:rPr lang="en-US" altLang="ko-KR" dirty="0" smtClean="0"/>
              <a:t>   </a:t>
            </a:r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12</Words>
  <Application>Microsoft Office PowerPoint</Application>
  <PresentationFormat>화면 슬라이드 쇼(4:3)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Unit 2 Assessment Test </vt:lpstr>
      <vt:lpstr>슬라이드 2</vt:lpstr>
      <vt:lpstr>슬라이드 3</vt:lpstr>
      <vt:lpstr>슬라이드 4</vt:lpstr>
      <vt:lpstr>Board Games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Assessment Test </dc:title>
  <dc:creator>user</dc:creator>
  <cp:lastModifiedBy>user</cp:lastModifiedBy>
  <cp:revision>3</cp:revision>
  <dcterms:created xsi:type="dcterms:W3CDTF">2015-05-06T05:34:57Z</dcterms:created>
  <dcterms:modified xsi:type="dcterms:W3CDTF">2015-05-06T05:45:12Z</dcterms:modified>
</cp:coreProperties>
</file>