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65" r:id="rId11"/>
    <p:sldId id="266" r:id="rId12"/>
    <p:sldId id="267" r:id="rId13"/>
    <p:sldId id="263" r:id="rId14"/>
    <p:sldId id="268" r:id="rId15"/>
    <p:sldId id="270" r:id="rId16"/>
    <p:sldId id="272" r:id="rId17"/>
    <p:sldId id="273" r:id="rId18"/>
    <p:sldId id="274" r:id="rId19"/>
    <p:sldId id="269" r:id="rId20"/>
    <p:sldId id="275" r:id="rId21"/>
    <p:sldId id="264" r:id="rId22"/>
    <p:sldId id="276" r:id="rId23"/>
    <p:sldId id="277" r:id="rId24"/>
    <p:sldId id="278" r:id="rId25"/>
    <p:sldId id="281" r:id="rId26"/>
    <p:sldId id="283" r:id="rId27"/>
    <p:sldId id="282" r:id="rId28"/>
    <p:sldId id="287" r:id="rId29"/>
    <p:sldId id="286" r:id="rId30"/>
    <p:sldId id="279" r:id="rId31"/>
    <p:sldId id="280" r:id="rId32"/>
    <p:sldId id="289" r:id="rId33"/>
    <p:sldId id="288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B18F-1BAC-43E5-A0AB-6A8441DA4A26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5FED-E080-4835-82A5-6E47C8A4DA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LeoreilVp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recordsetter.com/world-record/triangles-drawn-30-seconds/37267?autoplay=tru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cTzxzM5Y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challengers.guinnessworldrecords.com/challenges/166-most-kathak-spins-in-1-minut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pomonahistorical.org/12time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https://www.youtube.com/watch?v=RLeoreilVp0#t=94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www.balboapark.org/sites/default/files/u111/cow_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130"/>
            <a:ext cx="10332640" cy="688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s://a3-images.myspacecdn.com/images01/5/9374693c69b52bc955477ce19a03f6d6/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somepets.com/wp-content/uploads/2014/08/chimera-an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97061"/>
            <a:ext cx="4355975" cy="378832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s://s-media-cache-ak0.pinimg.com/236x/2e/1e/b9/2e1eb90f07aaaeff3a7c72f1ed46c3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07904" cy="3519368"/>
          </a:xfrm>
          <a:prstGeom prst="rect">
            <a:avLst/>
          </a:prstGeom>
          <a:noFill/>
        </p:spPr>
      </p:pic>
      <p:pic>
        <p:nvPicPr>
          <p:cNvPr id="26631" name="Picture 7" descr="C:\Users\user\Downloads\19d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513" y="0"/>
            <a:ext cx="4930487" cy="3689648"/>
          </a:xfrm>
          <a:prstGeom prst="rect">
            <a:avLst/>
          </a:prstGeom>
          <a:noFill/>
        </p:spPr>
      </p:pic>
      <p:pic>
        <p:nvPicPr>
          <p:cNvPr id="26632" name="Picture 8" descr="C:\Users\user\Downloads\a49e181000a7a1fe230c4c824ee14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90384"/>
            <a:ext cx="4788024" cy="3267616"/>
          </a:xfrm>
          <a:prstGeom prst="rect">
            <a:avLst/>
          </a:prstGeom>
          <a:noFill/>
        </p:spPr>
      </p:pic>
      <p:pic>
        <p:nvPicPr>
          <p:cNvPr id="26628" name="Picture 4" descr="https://s-media-cache-ak0.pinimg.com/236x/21/15/4e/21154e73c9129bf8db134fc04b02af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0"/>
            <a:ext cx="2627784" cy="3808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stwww.bikemag.com/files/2012/10/pol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262563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://cdn.mntm.me/f7/d6/bb/Ripley_s_Believe_It_Or_Not_headless_chicken-Saint_Augustine-Florida-f7d6bb61d34840eaba402376aa15acff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429" y="1"/>
            <a:ext cx="45755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Mutated Humans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s1.ibtimes.com/sites/www.ibtimes.com/files/styles/picture_this/public/2012/10/04/2011/08/05/143413-chilling-images-of-human-mutation-across-the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028384" cy="555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2" name="Picture 4" descr="http://i.imgur.com/8L8z7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i.imgur.com/x3KGzD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 descr="http://www.realworldimage.com/media/catalog/product/cache/1/image/9df78eab33525d08d6e5fb8d27136e95/1/7/170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9873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702" name="Picture 6" descr="http://i.imgur.com/BsVzOQ2.png%3C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3789040"/>
            <a:ext cx="5625382" cy="3068959"/>
          </a:xfrm>
          <a:prstGeom prst="rect">
            <a:avLst/>
          </a:prstGeom>
          <a:noFill/>
        </p:spPr>
      </p:pic>
      <p:pic>
        <p:nvPicPr>
          <p:cNvPr id="29698" name="Picture 2" descr="http://blogs.nature.com/news/files/Joseph_Merrick_carte_de_visite_photo%252C_c__1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6899920"/>
          </a:xfrm>
          <a:prstGeom prst="rect">
            <a:avLst/>
          </a:prstGeom>
          <a:noFill/>
        </p:spPr>
      </p:pic>
      <p:pic>
        <p:nvPicPr>
          <p:cNvPr id="29704" name="Picture 8" descr="http://www.cultofweird.com/wp-content/uploads/2014/10/ella-harper-camel-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-1"/>
            <a:ext cx="5004048" cy="379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Conjoined Twins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17 – </a:t>
            </a:r>
            <a:br>
              <a:rPr lang="en-US" altLang="ko-KR" dirty="0" smtClean="0"/>
            </a:br>
            <a:r>
              <a:rPr lang="en-US" altLang="ko-KR" dirty="0" smtClean="0"/>
              <a:t>Ripley’s Believe it or Not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cdn.ltstatic.com/2009/April/UU107681_942l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380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www.buffalo.edu/content/dam/www/news/imported/hires/Chang-and-Eng-Bun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805501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2" name="Picture 4" descr="http://odditiesbizarre.com/wp-content/uploads/2015/02/Korean_Siamese_twins_1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-90951"/>
            <a:ext cx="2771800" cy="6948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http://newbesttop10.com/wp-content/uploads/2014/09/conjoined-t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97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 descr="http://i.ytimg.com/vi/nZ0MD4RbRW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Amazing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 descr="http://1.bp.blogspot.com/-aMn7LBN-fgo/VCMnLJQshGI/AAAAAAAABnk/kGVQNkd1s6w/s1600/fwG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92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thelongestlistofthelongeststuffatthelongestdomainnameatlonglast.com/images5/pie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98057"/>
            <a:ext cx="4283968" cy="5359943"/>
          </a:xfrm>
          <a:prstGeom prst="rect">
            <a:avLst/>
          </a:prstGeom>
          <a:noFill/>
        </p:spPr>
      </p:pic>
      <p:sp>
        <p:nvSpPr>
          <p:cNvPr id="5" name="순서도: 카드 4"/>
          <p:cNvSpPr/>
          <p:nvPr/>
        </p:nvSpPr>
        <p:spPr>
          <a:xfrm>
            <a:off x="179512" y="260648"/>
            <a:ext cx="5832648" cy="259228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400" dirty="0" smtClean="0"/>
              <a:t>In just under 8 hours </a:t>
            </a:r>
            <a:r>
              <a:rPr lang="en-US" altLang="ko-KR" sz="2400" dirty="0" err="1" smtClean="0"/>
              <a:t>Kam</a:t>
            </a:r>
            <a:r>
              <a:rPr lang="en-US" altLang="ko-KR" sz="2400" dirty="0" smtClean="0"/>
              <a:t> Ma broke the world record for most piercings in a single session when he had 1,015 metal rings inserted all over his body.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62" name="Picture 2" descr="http://i684.photobucket.com/albums/vv210/mesinkasir/myfirst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2447924"/>
            <a:ext cx="6076950" cy="4410076"/>
          </a:xfrm>
          <a:prstGeom prst="rect">
            <a:avLst/>
          </a:prstGeom>
          <a:noFill/>
        </p:spPr>
      </p:pic>
      <p:sp>
        <p:nvSpPr>
          <p:cNvPr id="5" name="순서도: 카드 4"/>
          <p:cNvSpPr/>
          <p:nvPr/>
        </p:nvSpPr>
        <p:spPr>
          <a:xfrm>
            <a:off x="179512" y="260648"/>
            <a:ext cx="5832648" cy="2592288"/>
          </a:xfrm>
          <a:prstGeom prst="flowChartPunchedCar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400" dirty="0" smtClean="0"/>
              <a:t>John Evans, who goes by the title of “professional head balancer”, was able to balance a 159-kilogram (352-pound) mini cooper on his head for 33 seconds without the use of hands.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ashotofadrenaline.net/wp-content/uploads/2013/02/Nikolas-Walle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312152" cy="6858000"/>
          </a:xfrm>
          <a:prstGeom prst="rect">
            <a:avLst/>
          </a:prstGeom>
          <a:noFill/>
        </p:spPr>
      </p:pic>
      <p:sp>
        <p:nvSpPr>
          <p:cNvPr id="5" name="순서도: 카드 4"/>
          <p:cNvSpPr/>
          <p:nvPr/>
        </p:nvSpPr>
        <p:spPr>
          <a:xfrm>
            <a:off x="3131840" y="188640"/>
            <a:ext cx="5832648" cy="2592288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400" dirty="0" smtClean="0"/>
              <a:t>Nikolas “</a:t>
            </a:r>
            <a:r>
              <a:rPr lang="en-US" altLang="ko-KR" sz="2400" dirty="0" err="1" smtClean="0"/>
              <a:t>Nik</a:t>
            </a:r>
            <a:r>
              <a:rPr lang="en-US" altLang="ko-KR" sz="2400" dirty="0" smtClean="0"/>
              <a:t>” </a:t>
            </a:r>
            <a:r>
              <a:rPr lang="en-US" altLang="ko-KR" sz="2400" dirty="0" err="1" smtClean="0"/>
              <a:t>Wallenda</a:t>
            </a:r>
            <a:r>
              <a:rPr lang="en-US" altLang="ko-KR" sz="2400" dirty="0" smtClean="0"/>
              <a:t> walked across Niagara Falls on a tight rope!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4034" name="Picture 2" descr="http://cdn.damninteresting.com/wp-content/uploads/2005/09/ves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2329"/>
            <a:ext cx="9144000" cy="5605672"/>
          </a:xfrm>
          <a:prstGeom prst="rect">
            <a:avLst/>
          </a:prstGeom>
          <a:noFill/>
        </p:spPr>
      </p:pic>
      <p:sp>
        <p:nvSpPr>
          <p:cNvPr id="5" name="순서도: 카드 4"/>
          <p:cNvSpPr/>
          <p:nvPr/>
        </p:nvSpPr>
        <p:spPr>
          <a:xfrm>
            <a:off x="0" y="0"/>
            <a:ext cx="4788024" cy="6858000"/>
          </a:xfrm>
          <a:prstGeom prst="flowChartPunchedCa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400" dirty="0" err="1" smtClean="0"/>
              <a:t>Vesna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Vulovic</a:t>
            </a:r>
            <a:r>
              <a:rPr lang="en-US" altLang="ko-KR" sz="2400" dirty="0" smtClean="0"/>
              <a:t> is a former flight attendant who currently holds the world record for surviving the highest fall without a parachute. </a:t>
            </a:r>
          </a:p>
          <a:p>
            <a:pPr fontAlgn="base"/>
            <a:r>
              <a:rPr lang="en-US" altLang="ko-KR" sz="2400" dirty="0" smtClean="0"/>
              <a:t>On 26 January 1972 during a flight over Czechoslovakia a bomb planted by Croatian terrorists exploded in the baggage section of the aircraft causing the plane to break into pieces. The plane fell approximately 10,000m before hitting the ground. </a:t>
            </a:r>
            <a:r>
              <a:rPr lang="en-US" altLang="ko-KR" sz="2400" dirty="0" err="1" smtClean="0"/>
              <a:t>Vesna</a:t>
            </a:r>
            <a:r>
              <a:rPr lang="en-US" altLang="ko-KR" sz="2400" dirty="0" smtClean="0"/>
              <a:t> was the sole survivor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russiahousenews.info/images/stories/Pictures_9/Roy_Cleveland_Sulli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4308"/>
            <a:ext cx="9144000" cy="492369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순서도: 카드 3"/>
          <p:cNvSpPr/>
          <p:nvPr/>
        </p:nvSpPr>
        <p:spPr>
          <a:xfrm>
            <a:off x="3131840" y="188640"/>
            <a:ext cx="5832648" cy="2304256"/>
          </a:xfrm>
          <a:prstGeom prst="flowChartPunchedCar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400" dirty="0" smtClean="0"/>
              <a:t>Between the ages of 30 and 65, Roy Cleveland Sullivan was struck by lightning seven times - and survived them all.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encrypted-tbn3.gstatic.com/images?q=tbn:ANd9GcRXJPMovIhmjC__9d2jQp6eJAwkQlDoSdmBQvfiHFLK0lTLoObv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4158209"/>
            <a:ext cx="2699792" cy="269979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it or Not!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Robert Ripley was a cartoonist.  He was famous for making cartoons about interesting people and things.  He travelled around the world discovering many things.  A lot of people enjoyed his work and he became famous.  Eventually </a:t>
            </a:r>
          </a:p>
          <a:p>
            <a:pPr>
              <a:buNone/>
            </a:pPr>
            <a:r>
              <a:rPr lang="en-US" altLang="ko-KR" dirty="0" smtClean="0"/>
              <a:t>he created a TV show and </a:t>
            </a:r>
          </a:p>
          <a:p>
            <a:pPr>
              <a:buNone/>
            </a:pPr>
            <a:r>
              <a:rPr lang="en-US" altLang="ko-KR" dirty="0" smtClean="0"/>
              <a:t>museums to show the interesting </a:t>
            </a:r>
          </a:p>
          <a:p>
            <a:pPr>
              <a:buNone/>
            </a:pPr>
            <a:r>
              <a:rPr lang="en-US" altLang="ko-KR" dirty="0" smtClean="0"/>
              <a:t>things in this world.  </a:t>
            </a:r>
            <a:endParaRPr lang="ko-KR" altLang="en-US" dirty="0"/>
          </a:p>
        </p:txBody>
      </p:sp>
      <p:pic>
        <p:nvPicPr>
          <p:cNvPr id="15362" name="Picture 2" descr="http://ecx.images-amazon.com/images/I/51IigXwaaz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-25898"/>
            <a:ext cx="4860032" cy="688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People </a:t>
            </a:r>
            <a:r>
              <a:rPr lang="en-US" altLang="ko-KR" smtClean="0"/>
              <a:t>are amazing video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 descr="https://tuffguystuff.com/wp-content/uploads/2015/02/Incredible-display-of-human-strenght-shaolin-monk-balances-on-just-two-fingers-1024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7"/>
            <a:ext cx="9144000" cy="478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Do you know someone amazing?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US" altLang="ko-KR" dirty="0" smtClean="0"/>
              <a:t>What can they do?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Can you do something awesome?</a:t>
            </a:r>
          </a:p>
          <a:p>
            <a:pPr lvl="1"/>
            <a:r>
              <a:rPr lang="en-US" altLang="ko-KR" dirty="0" smtClean="0"/>
              <a:t>What would you like to do?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The Guinness Book of World Records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47" y="0"/>
            <a:ext cx="45332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Most triangles drawn in </a:t>
            </a:r>
            <a:br>
              <a:rPr lang="en-US" altLang="ko-KR" dirty="0" smtClean="0"/>
            </a:br>
            <a:r>
              <a:rPr lang="en-US" altLang="ko-KR" dirty="0" smtClean="0"/>
              <a:t>30 seconds: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altLang="ko-KR" dirty="0" smtClean="0"/>
              <a:t>90</a:t>
            </a:r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recordsetter.com/world-record/triangles-drawn-30-seconds/37267?autoplay=true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Longest time balancing a </a:t>
            </a:r>
            <a:br>
              <a:rPr lang="en-US" altLang="ko-KR" dirty="0" smtClean="0"/>
            </a:br>
            <a:r>
              <a:rPr lang="en-US" altLang="ko-KR" dirty="0" smtClean="0"/>
              <a:t>pencil on your nose: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ko-KR" dirty="0" smtClean="0"/>
              <a:t>4:41 </a:t>
            </a:r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www.youtube.com/watch?v=xwcTzxzM5Y0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Most spins in 1 minute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altLang="ko-KR" dirty="0" smtClean="0"/>
              <a:t>112</a:t>
            </a:r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challengers.guinnessworldrecords.com/challenges/166-most-kathak-spins-in-1-minute</a:t>
            </a:r>
            <a:endParaRPr lang="en-US" altLang="ko-KR" dirty="0" smtClean="0"/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Most times a paper is </a:t>
            </a:r>
            <a:br>
              <a:rPr lang="en-US" altLang="ko-KR" dirty="0" smtClean="0"/>
            </a:br>
            <a:r>
              <a:rPr lang="en-US" altLang="ko-KR" dirty="0" smtClean="0"/>
              <a:t>folded in half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12</a:t>
            </a:r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pomonahistorical.org/12times.htm</a:t>
            </a:r>
            <a:endParaRPr lang="en-US" altLang="ko-KR" dirty="0" smtClean="0"/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http://photos.vanityfair.com/2015/01/29/54ca9f9a674871890b56a203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6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collectorsshangri-la.com/media/catalog/product/cache/1/image/0fe6c175e496c8b496f2a6ce25008bc5/r/i/ripley_sandw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631"/>
            <a:ext cx="4644008" cy="5906368"/>
          </a:xfrm>
          <a:prstGeom prst="rect">
            <a:avLst/>
          </a:prstGeom>
          <a:noFill/>
        </p:spPr>
      </p:pic>
      <p:pic>
        <p:nvPicPr>
          <p:cNvPr id="18436" name="Picture 4" descr="http://shadowgum.co.uk/wp-content/uploads/rip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264" y="692696"/>
            <a:ext cx="4829735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upload.wikimedia.org/wikipedia/commons/5/5d/%E2%80%9ERipley%E2%80%99s_Believe_It_or_Not!%E2%80%9C_-_Museum_in_Atlantic_City,_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Ripley’s Museums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www.suitcaseandheels.com/wp-content/uploads/2013/07/Clifton-Hill-Niagara-Falls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Animals: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 descr="http://thefairytaletraveler.files.wordpress.com/2013/08/ripleys-believe-it-or-not-st-augustin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cdn.mntm.me/f1/de/e2/Ripley_s_Believe_It_Or_Not_two_headed_lamb-Saint_Augustine-Florida-f1dee2b3b2b94d3594ccca471af67a6b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429" y="1"/>
            <a:ext cx="45755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317</Words>
  <Application>Microsoft Office PowerPoint</Application>
  <PresentationFormat>화면 슬라이드 쇼(4:3)</PresentationFormat>
  <Paragraphs>44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슬라이드 1</vt:lpstr>
      <vt:lpstr>Lesson 17 –  Ripley’s Believe it or Not</vt:lpstr>
      <vt:lpstr>Believe it or Not!</vt:lpstr>
      <vt:lpstr>슬라이드 4</vt:lpstr>
      <vt:lpstr>슬라이드 5</vt:lpstr>
      <vt:lpstr>Ripley’s Museums </vt:lpstr>
      <vt:lpstr>슬라이드 7</vt:lpstr>
      <vt:lpstr>Animals: </vt:lpstr>
      <vt:lpstr>슬라이드 9</vt:lpstr>
      <vt:lpstr>슬라이드 10</vt:lpstr>
      <vt:lpstr>슬라이드 11</vt:lpstr>
      <vt:lpstr>슬라이드 12</vt:lpstr>
      <vt:lpstr>슬라이드 13</vt:lpstr>
      <vt:lpstr>Mutated Humans</vt:lpstr>
      <vt:lpstr>슬라이드 15</vt:lpstr>
      <vt:lpstr>슬라이드 16</vt:lpstr>
      <vt:lpstr>슬라이드 17</vt:lpstr>
      <vt:lpstr>슬라이드 18</vt:lpstr>
      <vt:lpstr>Conjoined Twins </vt:lpstr>
      <vt:lpstr>슬라이드 20</vt:lpstr>
      <vt:lpstr>슬라이드 21</vt:lpstr>
      <vt:lpstr>슬라이드 22</vt:lpstr>
      <vt:lpstr>The Amazing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People are amazing video</vt:lpstr>
      <vt:lpstr>Do you know someone amazing?</vt:lpstr>
      <vt:lpstr>The Guinness Book of World Records </vt:lpstr>
      <vt:lpstr>슬라이드 33</vt:lpstr>
      <vt:lpstr>Most triangles drawn in  30 seconds:</vt:lpstr>
      <vt:lpstr>Longest time balancing a  pencil on your nose: </vt:lpstr>
      <vt:lpstr>Most spins in 1 minute</vt:lpstr>
      <vt:lpstr>Most times a paper is  folded in half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17 –  Ripley’s Believe it or Not</dc:title>
  <dc:creator>user</dc:creator>
  <cp:lastModifiedBy>user</cp:lastModifiedBy>
  <cp:revision>35</cp:revision>
  <dcterms:created xsi:type="dcterms:W3CDTF">2015-05-06T05:45:20Z</dcterms:created>
  <dcterms:modified xsi:type="dcterms:W3CDTF">2015-05-11T03:55:25Z</dcterms:modified>
</cp:coreProperties>
</file>