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7" r:id="rId4"/>
    <p:sldId id="263" r:id="rId5"/>
    <p:sldId id="258" r:id="rId6"/>
    <p:sldId id="259" r:id="rId7"/>
    <p:sldId id="276" r:id="rId8"/>
    <p:sldId id="260" r:id="rId9"/>
    <p:sldId id="277" r:id="rId10"/>
    <p:sldId id="267" r:id="rId11"/>
    <p:sldId id="264" r:id="rId12"/>
    <p:sldId id="281" r:id="rId13"/>
    <p:sldId id="278" r:id="rId14"/>
    <p:sldId id="265" r:id="rId15"/>
    <p:sldId id="279" r:id="rId16"/>
    <p:sldId id="266" r:id="rId17"/>
    <p:sldId id="280" r:id="rId18"/>
    <p:sldId id="261" r:id="rId19"/>
    <p:sldId id="282" r:id="rId20"/>
    <p:sldId id="274" r:id="rId21"/>
    <p:sldId id="273" r:id="rId22"/>
    <p:sldId id="272" r:id="rId23"/>
    <p:sldId id="262" r:id="rId2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777C-0F6A-4C6A-9DFB-F74184DB5CB9}" type="datetimeFigureOut">
              <a:rPr lang="ko-KR" altLang="en-US" smtClean="0"/>
              <a:pPr/>
              <a:t>2015-05-15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2ACD4-142B-434A-96E0-E00A7649697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777C-0F6A-4C6A-9DFB-F74184DB5CB9}" type="datetimeFigureOut">
              <a:rPr lang="ko-KR" altLang="en-US" smtClean="0"/>
              <a:pPr/>
              <a:t>2015-05-15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2ACD4-142B-434A-96E0-E00A7649697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777C-0F6A-4C6A-9DFB-F74184DB5CB9}" type="datetimeFigureOut">
              <a:rPr lang="ko-KR" altLang="en-US" smtClean="0"/>
              <a:pPr/>
              <a:t>2015-05-15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2ACD4-142B-434A-96E0-E00A7649697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777C-0F6A-4C6A-9DFB-F74184DB5CB9}" type="datetimeFigureOut">
              <a:rPr lang="ko-KR" altLang="en-US" smtClean="0"/>
              <a:pPr/>
              <a:t>2015-05-15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2ACD4-142B-434A-96E0-E00A7649697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777C-0F6A-4C6A-9DFB-F74184DB5CB9}" type="datetimeFigureOut">
              <a:rPr lang="ko-KR" altLang="en-US" smtClean="0"/>
              <a:pPr/>
              <a:t>2015-05-15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2ACD4-142B-434A-96E0-E00A7649697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777C-0F6A-4C6A-9DFB-F74184DB5CB9}" type="datetimeFigureOut">
              <a:rPr lang="ko-KR" altLang="en-US" smtClean="0"/>
              <a:pPr/>
              <a:t>2015-05-15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2ACD4-142B-434A-96E0-E00A7649697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777C-0F6A-4C6A-9DFB-F74184DB5CB9}" type="datetimeFigureOut">
              <a:rPr lang="ko-KR" altLang="en-US" smtClean="0"/>
              <a:pPr/>
              <a:t>2015-05-15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2ACD4-142B-434A-96E0-E00A7649697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777C-0F6A-4C6A-9DFB-F74184DB5CB9}" type="datetimeFigureOut">
              <a:rPr lang="ko-KR" altLang="en-US" smtClean="0"/>
              <a:pPr/>
              <a:t>2015-05-15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2ACD4-142B-434A-96E0-E00A7649697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777C-0F6A-4C6A-9DFB-F74184DB5CB9}" type="datetimeFigureOut">
              <a:rPr lang="ko-KR" altLang="en-US" smtClean="0"/>
              <a:pPr/>
              <a:t>2015-05-15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2ACD4-142B-434A-96E0-E00A7649697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777C-0F6A-4C6A-9DFB-F74184DB5CB9}" type="datetimeFigureOut">
              <a:rPr lang="ko-KR" altLang="en-US" smtClean="0"/>
              <a:pPr/>
              <a:t>2015-05-15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2ACD4-142B-434A-96E0-E00A7649697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777C-0F6A-4C6A-9DFB-F74184DB5CB9}" type="datetimeFigureOut">
              <a:rPr lang="ko-KR" altLang="en-US" smtClean="0"/>
              <a:pPr/>
              <a:t>2015-05-15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2ACD4-142B-434A-96E0-E00A7649697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E777C-0F6A-4C6A-9DFB-F74184DB5CB9}" type="datetimeFigureOut">
              <a:rPr lang="ko-KR" altLang="en-US" smtClean="0"/>
              <a:pPr/>
              <a:t>2015-05-15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2ACD4-142B-434A-96E0-E00A7649697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upload.wikimedia.org/wikipedia/commons/thumb/a/a7/Flag_of_Afghanistan_(1880%E2%80%931901).svg/2000px-Flag_of_Afghanistan_(1880%E2%80%931901)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3524"/>
            <a:ext cx="9144000" cy="6094476"/>
          </a:xfrm>
          <a:prstGeom prst="rect">
            <a:avLst/>
          </a:prstGeom>
          <a:noFill/>
        </p:spPr>
      </p:pic>
      <p:pic>
        <p:nvPicPr>
          <p:cNvPr id="7170" name="Picture 2" descr="http://media.giphy.com/media/rvdUftzA8567u/giphy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084066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Lesson 18 – A Thunderstorm</a:t>
            </a:r>
            <a:endParaRPr lang="ko-KR" alt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1506" name="Picture 2" descr="http://c767204.r4.cf2.rackcdn.com/304a23eb-3957-4177-bfb3-e0ba4399322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-89987"/>
            <a:ext cx="10388253" cy="6947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Ways to describe rain: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Mist</a:t>
            </a:r>
          </a:p>
          <a:p>
            <a:r>
              <a:rPr lang="en-US" altLang="ko-KR" dirty="0" smtClean="0"/>
              <a:t>Drizzle</a:t>
            </a:r>
            <a:endParaRPr lang="en-US" altLang="ko-KR" dirty="0" smtClean="0"/>
          </a:p>
          <a:p>
            <a:r>
              <a:rPr lang="en-US" altLang="ko-KR" dirty="0" smtClean="0"/>
              <a:t>Light </a:t>
            </a:r>
            <a:r>
              <a:rPr lang="en-US" altLang="ko-KR" dirty="0" smtClean="0"/>
              <a:t>rain</a:t>
            </a:r>
          </a:p>
          <a:p>
            <a:r>
              <a:rPr lang="en-US" altLang="ko-KR" dirty="0" smtClean="0"/>
              <a:t>Heavy rain</a:t>
            </a:r>
          </a:p>
          <a:p>
            <a:r>
              <a:rPr lang="en-US" altLang="ko-KR" dirty="0" smtClean="0"/>
              <a:t>Downpour</a:t>
            </a:r>
            <a:endParaRPr lang="en-US" altLang="ko-KR" dirty="0" smtClean="0"/>
          </a:p>
          <a:p>
            <a:r>
              <a:rPr lang="en-US" altLang="ko-KR" dirty="0" smtClean="0"/>
              <a:t>Raining </a:t>
            </a:r>
            <a:r>
              <a:rPr lang="en-US" altLang="ko-KR" dirty="0" smtClean="0"/>
              <a:t>cats and dogs</a:t>
            </a:r>
          </a:p>
          <a:p>
            <a:endParaRPr lang="ko-KR" altLang="en-US" dirty="0"/>
          </a:p>
        </p:txBody>
      </p:sp>
      <p:pic>
        <p:nvPicPr>
          <p:cNvPr id="17410" name="Picture 2" descr="http://images.clipartpanda.com/rain-clip-art-rainy-weather-clip-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196752"/>
            <a:ext cx="3636047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9938" name="Picture 2" descr="http://www.cvctv.org/wp-content/uploads/2014/06/Rainy-Weath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2656" y="0"/>
            <a:ext cx="109728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813849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3554" name="Picture 2" descr="http://wallfon.com/walls/mountains/severe-thunderstorm-at-the-cany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4912" cy="6971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120" y="764704"/>
            <a:ext cx="8048312" cy="5672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2530" name="Picture 2" descr="http://onebigphoto.com/uploads/2012/01/thunderstorm-in-martiniq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73917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6385"/>
            <a:ext cx="5688632" cy="686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 descr="http://www.euclidlibrary.org/images/tickle-your-brain/4b9128587-130923-thunderstorm-jsw-216p.jpg?sfvrsn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0"/>
            <a:ext cx="1028185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/>
          <a:lstStyle/>
          <a:p>
            <a:r>
              <a:rPr lang="en-US" altLang="ko-KR" dirty="0" smtClean="0"/>
              <a:t>How do clouds form?  </a:t>
            </a:r>
            <a:endParaRPr lang="ko-KR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8460432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writergirlkp.files.wordpress.com/2013/11/black-windows_542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http://pmm.nasa.gov/education/sites/default/files/article_images/Water-Cycle-Art2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608241"/>
            <a:ext cx="7920000" cy="40530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How Clouds Form: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ko-KR" dirty="0" smtClean="0"/>
              <a:t>Ingredients:</a:t>
            </a:r>
          </a:p>
          <a:p>
            <a:pPr>
              <a:buFont typeface="Arial" charset="0"/>
              <a:buChar char="•"/>
            </a:pPr>
            <a:r>
              <a:rPr lang="en-US" altLang="ko-KR" dirty="0" smtClean="0"/>
              <a:t>Temperature change</a:t>
            </a:r>
          </a:p>
          <a:p>
            <a:pPr>
              <a:buFont typeface="Arial" charset="0"/>
              <a:buChar char="•"/>
            </a:pPr>
            <a:r>
              <a:rPr lang="en-US" altLang="ko-KR" dirty="0" smtClean="0"/>
              <a:t>Moisture </a:t>
            </a:r>
          </a:p>
          <a:p>
            <a:pPr>
              <a:buFont typeface="Arial" charset="0"/>
              <a:buChar char="•"/>
            </a:pPr>
            <a:r>
              <a:rPr lang="en-US" altLang="ko-KR" dirty="0" smtClean="0"/>
              <a:t>Seeds</a:t>
            </a:r>
          </a:p>
          <a:p>
            <a:pPr>
              <a:buFont typeface="Arial" charset="0"/>
              <a:buChar char="•"/>
            </a:pPr>
            <a:endParaRPr lang="ko-KR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Our Own Cloud!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How many words can you make from: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dist">
              <a:buNone/>
            </a:pPr>
            <a:r>
              <a:rPr lang="en-US" altLang="ko-KR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THUNDERSTORM</a:t>
            </a:r>
            <a:endParaRPr lang="ko-KR" altLang="en-US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www.osfashland.org/~/media/Content%20Masthead%20Folder/WeatherMH47.ashx?as=1&amp;h=308&amp;w=7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068961"/>
            <a:ext cx="9177347" cy="378904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The Weather Channel Review: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8" name="Picture 4" descr="http://www.synergycounselingcenter.net/userfiles/4903715/image/Weather%20ic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482" name="Picture 2" descr="http://upload.wikimedia.org/wikipedia/commons/1/19/Thunderstorm_in_sydney_2000x15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29969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What happens during a thunderstorm? 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122" name="Picture 2" descr="Thunderstorm and Lightning Stor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0"/>
            <a:ext cx="109728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9179593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8" name="Picture 2" descr="http://upload.wikimedia.org/wikipedia/commons/2/20/Chaparral_Supercell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3"/>
            <a:ext cx="9185511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5"/>
            <a:ext cx="9174274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60</Words>
  <Application>Microsoft Office PowerPoint</Application>
  <PresentationFormat>화면 슬라이드 쇼(4:3)</PresentationFormat>
  <Paragraphs>19</Paragraphs>
  <Slides>23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24" baseType="lpstr">
      <vt:lpstr>Office 테마</vt:lpstr>
      <vt:lpstr>Lesson 18 – A Thunderstorm</vt:lpstr>
      <vt:lpstr>슬라이드 2</vt:lpstr>
      <vt:lpstr>The Weather Channel Review:</vt:lpstr>
      <vt:lpstr>슬라이드 4</vt:lpstr>
      <vt:lpstr>What happens during a thunderstorm?  </vt:lpstr>
      <vt:lpstr>슬라이드 6</vt:lpstr>
      <vt:lpstr>슬라이드 7</vt:lpstr>
      <vt:lpstr>슬라이드 8</vt:lpstr>
      <vt:lpstr>슬라이드 9</vt:lpstr>
      <vt:lpstr>슬라이드 10</vt:lpstr>
      <vt:lpstr>Ways to describe rain: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How do clouds form?  </vt:lpstr>
      <vt:lpstr>슬라이드 20</vt:lpstr>
      <vt:lpstr>How Clouds Form:  </vt:lpstr>
      <vt:lpstr>Our Own Cloud!</vt:lpstr>
      <vt:lpstr>How many words can you make from: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18 – A Thunderstorm</dc:title>
  <dc:creator>user</dc:creator>
  <cp:lastModifiedBy>user</cp:lastModifiedBy>
  <cp:revision>14</cp:revision>
  <dcterms:created xsi:type="dcterms:W3CDTF">2015-05-06T05:50:24Z</dcterms:created>
  <dcterms:modified xsi:type="dcterms:W3CDTF">2015-05-14T23:53:38Z</dcterms:modified>
</cp:coreProperties>
</file>