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5126-3270-4866-9F43-167C2D9CFC29}" type="datetimeFigureOut">
              <a:rPr lang="ko-KR" altLang="en-US" smtClean="0"/>
              <a:pPr/>
              <a:t>2015-05-15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D061-A2E2-404C-8643-7282A53827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19 – </a:t>
            </a:r>
            <a:br>
              <a:rPr lang="en-US" altLang="ko-KR" dirty="0" smtClean="0"/>
            </a:br>
            <a:r>
              <a:rPr lang="en-US" altLang="ko-KR" dirty="0" smtClean="0"/>
              <a:t>Scientists Use Tools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1517"/>
            <a:ext cx="9144000" cy="55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10364527" cy="34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038199" cy="31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2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81" y="2132856"/>
            <a:ext cx="91752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87991" cy="43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75906" y="4105275"/>
            <a:ext cx="44005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2348880"/>
            <a:ext cx="3848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6763"/>
            <a:ext cx="9144000" cy="56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mealberry.com/files/Image/Little_One/Small_mammals/Guinea_p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232248" cy="1757676"/>
          </a:xfrm>
          <a:prstGeom prst="rect">
            <a:avLst/>
          </a:prstGeom>
          <a:noFill/>
        </p:spPr>
      </p:pic>
      <p:pic>
        <p:nvPicPr>
          <p:cNvPr id="14340" name="Picture 4" descr="http://img2.wikia.nocookie.net/__cb20141120133208/epicrapbattlesofhistory/images/4/4b/A_Rock!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9717" y="116632"/>
            <a:ext cx="1424283" cy="145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5975"/>
            <a:ext cx="9144000" cy="555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ealberry.com/files/Image/Little_One/Small_mammals/Guinea_p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232248" cy="1757676"/>
          </a:xfrm>
          <a:prstGeom prst="rect">
            <a:avLst/>
          </a:prstGeom>
          <a:noFill/>
        </p:spPr>
      </p:pic>
      <p:pic>
        <p:nvPicPr>
          <p:cNvPr id="6" name="Picture 4" descr="http://img2.wikia.nocookie.net/__cb20141120133208/epicrapbattlesofhistory/images/4/4b/A_Rock!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9717" y="116632"/>
            <a:ext cx="1424283" cy="145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9"/>
            <a:ext cx="922088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alberry.com/files/Image/Little_One/Small_mammals/Guinea_p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232248" cy="1757676"/>
          </a:xfrm>
          <a:prstGeom prst="rect">
            <a:avLst/>
          </a:prstGeom>
          <a:noFill/>
        </p:spPr>
      </p:pic>
      <p:pic>
        <p:nvPicPr>
          <p:cNvPr id="7" name="Picture 4" descr="http://img2.wikia.nocookie.net/__cb20141120133208/epicrapbattlesofhistory/images/4/4b/A_Rock!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9717" y="116632"/>
            <a:ext cx="1424283" cy="14512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5068" y="116632"/>
            <a:ext cx="92490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Types of measurements: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Length</a:t>
            </a:r>
          </a:p>
          <a:p>
            <a:pPr>
              <a:buNone/>
            </a:pPr>
            <a:r>
              <a:rPr lang="en-US" altLang="ko-KR" dirty="0" smtClean="0"/>
              <a:t>Width</a:t>
            </a:r>
          </a:p>
          <a:p>
            <a:pPr>
              <a:buNone/>
            </a:pPr>
            <a:r>
              <a:rPr lang="en-US" altLang="ko-KR" dirty="0" smtClean="0"/>
              <a:t>Height</a:t>
            </a:r>
          </a:p>
          <a:p>
            <a:pPr>
              <a:buNone/>
            </a:pPr>
            <a:r>
              <a:rPr lang="en-US" altLang="ko-KR" dirty="0" smtClean="0"/>
              <a:t>Circumference  </a:t>
            </a:r>
            <a:endParaRPr lang="ko-KR" altLang="en-US" dirty="0"/>
          </a:p>
        </p:txBody>
      </p:sp>
      <p:pic>
        <p:nvPicPr>
          <p:cNvPr id="1026" name="Picture 2" descr="http://www.ducksters.com/kidsmath/volume_bo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5238750" cy="2667000"/>
          </a:xfrm>
          <a:prstGeom prst="rect">
            <a:avLst/>
          </a:prstGeom>
          <a:noFill/>
        </p:spPr>
      </p:pic>
      <p:pic>
        <p:nvPicPr>
          <p:cNvPr id="1028" name="Picture 4" descr="http://www.campuslive24.com/wp-content/uploads/2014/12/wai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77072"/>
            <a:ext cx="4171391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0213"/>
            <a:ext cx="9144000" cy="50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ealberry.com/files/Image/Little_One/Small_mammals/Guinea_p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232248" cy="1757676"/>
          </a:xfrm>
          <a:prstGeom prst="rect">
            <a:avLst/>
          </a:prstGeom>
          <a:noFill/>
        </p:spPr>
      </p:pic>
      <p:pic>
        <p:nvPicPr>
          <p:cNvPr id="6" name="Picture 4" descr="http://img2.wikia.nocookie.net/__cb20141120133208/epicrapbattlesofhistory/images/4/4b/A_Rock!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9717" y="116632"/>
            <a:ext cx="1424283" cy="145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682"/>
            <a:ext cx="9144000" cy="585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8441"/>
            <a:ext cx="9144000" cy="59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</Words>
  <Application>Microsoft Office PowerPoint</Application>
  <PresentationFormat>화면 슬라이드 쇼(4:3)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Lesson 19 –  Scientists Use Tools</vt:lpstr>
      <vt:lpstr>슬라이드 2</vt:lpstr>
      <vt:lpstr>슬라이드 3</vt:lpstr>
      <vt:lpstr>슬라이드 4</vt:lpstr>
      <vt:lpstr>슬라이드 5</vt:lpstr>
      <vt:lpstr>Types of measurements:  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19 –  Scientists Use Tools</dc:title>
  <dc:creator>user</dc:creator>
  <cp:lastModifiedBy>user</cp:lastModifiedBy>
  <cp:revision>6</cp:revision>
  <dcterms:created xsi:type="dcterms:W3CDTF">2015-05-15T00:41:26Z</dcterms:created>
  <dcterms:modified xsi:type="dcterms:W3CDTF">2015-05-15T07:47:08Z</dcterms:modified>
</cp:coreProperties>
</file>