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1" r:id="rId4"/>
    <p:sldId id="282" r:id="rId5"/>
    <p:sldId id="280" r:id="rId6"/>
    <p:sldId id="257" r:id="rId7"/>
    <p:sldId id="270" r:id="rId8"/>
    <p:sldId id="276" r:id="rId9"/>
    <p:sldId id="274" r:id="rId10"/>
    <p:sldId id="266" r:id="rId11"/>
    <p:sldId id="268" r:id="rId12"/>
    <p:sldId id="273" r:id="rId13"/>
    <p:sldId id="275" r:id="rId14"/>
    <p:sldId id="272" r:id="rId15"/>
    <p:sldId id="269" r:id="rId16"/>
    <p:sldId id="277" r:id="rId17"/>
    <p:sldId id="271" r:id="rId18"/>
    <p:sldId id="267" r:id="rId19"/>
    <p:sldId id="278" r:id="rId2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6A33-8F1A-42C0-ACBE-6C077A2E4D7D}" type="datetimeFigureOut">
              <a:rPr lang="ko-KR" altLang="en-US" smtClean="0"/>
              <a:t>2015-08-28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73F0-95AA-4B98-B11A-56333E4BC7B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6A33-8F1A-42C0-ACBE-6C077A2E4D7D}" type="datetimeFigureOut">
              <a:rPr lang="ko-KR" altLang="en-US" smtClean="0"/>
              <a:t>2015-08-28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73F0-95AA-4B98-B11A-56333E4BC7B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6A33-8F1A-42C0-ACBE-6C077A2E4D7D}" type="datetimeFigureOut">
              <a:rPr lang="ko-KR" altLang="en-US" smtClean="0"/>
              <a:t>2015-08-28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73F0-95AA-4B98-B11A-56333E4BC7B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6A33-8F1A-42C0-ACBE-6C077A2E4D7D}" type="datetimeFigureOut">
              <a:rPr lang="ko-KR" altLang="en-US" smtClean="0"/>
              <a:t>2015-08-28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73F0-95AA-4B98-B11A-56333E4BC7B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6A33-8F1A-42C0-ACBE-6C077A2E4D7D}" type="datetimeFigureOut">
              <a:rPr lang="ko-KR" altLang="en-US" smtClean="0"/>
              <a:t>2015-08-28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73F0-95AA-4B98-B11A-56333E4BC7B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6A33-8F1A-42C0-ACBE-6C077A2E4D7D}" type="datetimeFigureOut">
              <a:rPr lang="ko-KR" altLang="en-US" smtClean="0"/>
              <a:t>2015-08-28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73F0-95AA-4B98-B11A-56333E4BC7B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6A33-8F1A-42C0-ACBE-6C077A2E4D7D}" type="datetimeFigureOut">
              <a:rPr lang="ko-KR" altLang="en-US" smtClean="0"/>
              <a:t>2015-08-28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73F0-95AA-4B98-B11A-56333E4BC7B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6A33-8F1A-42C0-ACBE-6C077A2E4D7D}" type="datetimeFigureOut">
              <a:rPr lang="ko-KR" altLang="en-US" smtClean="0"/>
              <a:t>2015-08-28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73F0-95AA-4B98-B11A-56333E4BC7B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6A33-8F1A-42C0-ACBE-6C077A2E4D7D}" type="datetimeFigureOut">
              <a:rPr lang="ko-KR" altLang="en-US" smtClean="0"/>
              <a:t>2015-08-28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73F0-95AA-4B98-B11A-56333E4BC7B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6A33-8F1A-42C0-ACBE-6C077A2E4D7D}" type="datetimeFigureOut">
              <a:rPr lang="ko-KR" altLang="en-US" smtClean="0"/>
              <a:t>2015-08-28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73F0-95AA-4B98-B11A-56333E4BC7B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6A33-8F1A-42C0-ACBE-6C077A2E4D7D}" type="datetimeFigureOut">
              <a:rPr lang="ko-KR" altLang="en-US" smtClean="0"/>
              <a:t>2015-08-28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73F0-95AA-4B98-B11A-56333E4BC7B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A6A33-8F1A-42C0-ACBE-6C077A2E4D7D}" type="datetimeFigureOut">
              <a:rPr lang="ko-KR" altLang="en-US" smtClean="0"/>
              <a:t>2015-08-28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B73F0-95AA-4B98-B11A-56333E4BC7B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acations.info/games/countrie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Lesson 2 – The World Map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>
                <a:hlinkClick r:id="rId2"/>
              </a:rPr>
              <a:t>http://www.vacations.info/games/countries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1143000"/>
          </a:xfrm>
        </p:spPr>
        <p:txBody>
          <a:bodyPr/>
          <a:lstStyle/>
          <a:p>
            <a:r>
              <a:rPr lang="en-US" altLang="ko-KR" dirty="0" smtClean="0"/>
              <a:t>Find the Country:   </a:t>
            </a:r>
            <a:endParaRPr lang="ko-KR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53625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620688"/>
            <a:ext cx="271438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1143000"/>
          </a:xfrm>
        </p:spPr>
        <p:txBody>
          <a:bodyPr/>
          <a:lstStyle/>
          <a:p>
            <a:r>
              <a:rPr lang="en-US" altLang="ko-KR" dirty="0" smtClean="0"/>
              <a:t>Find the Country:   </a:t>
            </a:r>
            <a:endParaRPr lang="ko-KR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44624" y="0"/>
            <a:ext cx="107942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32656"/>
            <a:ext cx="2555776" cy="246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1143000"/>
          </a:xfrm>
        </p:spPr>
        <p:txBody>
          <a:bodyPr/>
          <a:lstStyle/>
          <a:p>
            <a:r>
              <a:rPr lang="en-US" altLang="ko-KR" dirty="0" smtClean="0"/>
              <a:t>Find the Country:   </a:t>
            </a:r>
            <a:endParaRPr lang="ko-KR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109365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9946" y="620688"/>
            <a:ext cx="252101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1143000"/>
          </a:xfrm>
        </p:spPr>
        <p:txBody>
          <a:bodyPr/>
          <a:lstStyle/>
          <a:p>
            <a:r>
              <a:rPr lang="en-US" altLang="ko-KR" dirty="0" smtClean="0"/>
              <a:t>Find the Country:   </a:t>
            </a:r>
            <a:endParaRPr lang="ko-KR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39375" cy="699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764704"/>
            <a:ext cx="2581647" cy="228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1143000"/>
          </a:xfrm>
        </p:spPr>
        <p:txBody>
          <a:bodyPr/>
          <a:lstStyle/>
          <a:p>
            <a:r>
              <a:rPr lang="en-US" altLang="ko-KR" dirty="0" smtClean="0"/>
              <a:t>Find the Country:   </a:t>
            </a:r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88695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32656"/>
            <a:ext cx="2788146" cy="247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1143000"/>
          </a:xfrm>
        </p:spPr>
        <p:txBody>
          <a:bodyPr/>
          <a:lstStyle/>
          <a:p>
            <a:r>
              <a:rPr lang="en-US" altLang="ko-KR" dirty="0" smtClean="0"/>
              <a:t>Find the Country:   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9250" cy="69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0645" y="476672"/>
            <a:ext cx="244827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1143000"/>
          </a:xfrm>
        </p:spPr>
        <p:txBody>
          <a:bodyPr/>
          <a:lstStyle/>
          <a:p>
            <a:r>
              <a:rPr lang="en-US" altLang="ko-KR" dirty="0" smtClean="0"/>
              <a:t>Find the Country:   </a:t>
            </a:r>
            <a:endParaRPr lang="ko-KR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48900" cy="709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764704"/>
            <a:ext cx="2520280" cy="238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1143000"/>
          </a:xfrm>
        </p:spPr>
        <p:txBody>
          <a:bodyPr/>
          <a:lstStyle/>
          <a:p>
            <a:r>
              <a:rPr lang="en-US" altLang="ko-KR" dirty="0" smtClean="0"/>
              <a:t>Find the Country:   </a:t>
            </a:r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0"/>
            <a:ext cx="10201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04663"/>
            <a:ext cx="2932162" cy="223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1143000"/>
          </a:xfrm>
        </p:spPr>
        <p:txBody>
          <a:bodyPr/>
          <a:lstStyle/>
          <a:p>
            <a:r>
              <a:rPr lang="en-US" altLang="ko-KR" dirty="0" smtClean="0"/>
              <a:t>Find the Country:   </a:t>
            </a:r>
            <a:endParaRPr lang="ko-KR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44625" y="-257"/>
            <a:ext cx="11232825" cy="6858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60648"/>
            <a:ext cx="2576314" cy="2245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1143000"/>
          </a:xfrm>
        </p:spPr>
        <p:txBody>
          <a:bodyPr/>
          <a:lstStyle/>
          <a:p>
            <a:r>
              <a:rPr lang="en-US" altLang="ko-KR" dirty="0" smtClean="0"/>
              <a:t>Find the Country:   </a:t>
            </a:r>
            <a:endParaRPr lang="ko-KR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58425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620688"/>
            <a:ext cx="2519164" cy="2333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Flag Word Search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5366" name="Picture 6" descr="http://www.englishclan.co.uk/Art_images/World.Flag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26801"/>
            <a:ext cx="9144000" cy="4631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0"/>
            <a:ext cx="1115616" cy="68580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ko-KR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 </a:t>
            </a:r>
            <a:endParaRPr lang="en-US" altLang="ko-KR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 </a:t>
            </a:r>
            <a:endParaRPr lang="en-US" altLang="ko-KR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 </a:t>
            </a:r>
            <a:endParaRPr lang="en-US" altLang="ko-KR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 </a:t>
            </a:r>
            <a:endParaRPr lang="en-US" altLang="ko-KR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 </a:t>
            </a:r>
            <a:endParaRPr lang="en-US" altLang="ko-KR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 </a:t>
            </a:r>
            <a:endParaRPr lang="en-US" altLang="ko-KR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 </a:t>
            </a:r>
            <a:endParaRPr lang="en-US" altLang="ko-KR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 </a:t>
            </a:r>
            <a:endParaRPr lang="en-US" altLang="ko-KR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 </a:t>
            </a:r>
            <a:endParaRPr lang="en-US" altLang="ko-KR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 </a:t>
            </a:r>
            <a:endParaRPr lang="en-US" altLang="ko-KR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 </a:t>
            </a:r>
            <a:endParaRPr lang="en-US" altLang="ko-KR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 </a:t>
            </a:r>
            <a:endParaRPr lang="en-US" altLang="ko-KR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052736"/>
            <a:ext cx="5881843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내용 개체 틀 2"/>
          <p:cNvSpPr txBox="1">
            <a:spLocks/>
          </p:cNvSpPr>
          <p:nvPr/>
        </p:nvSpPr>
        <p:spPr>
          <a:xfrm>
            <a:off x="7884368" y="0"/>
            <a:ext cx="1259632" cy="6858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514350" marR="0" lvl="0" indent="-514350" algn="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14. </a:t>
            </a:r>
          </a:p>
          <a:p>
            <a:pPr marL="514350" marR="0" lvl="0" indent="-514350" algn="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3200" dirty="0" smtClean="0"/>
              <a:t>15. </a:t>
            </a:r>
          </a:p>
          <a:p>
            <a:pPr marL="514350" marR="0" lvl="0" indent="-514350" algn="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16.</a:t>
            </a:r>
          </a:p>
          <a:p>
            <a:pPr marL="514350" marR="0" lvl="0" indent="-514350" algn="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3200" dirty="0" smtClean="0"/>
              <a:t>17.</a:t>
            </a:r>
          </a:p>
          <a:p>
            <a:pPr marL="514350" marR="0" lvl="0" indent="-514350" algn="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18.</a:t>
            </a:r>
          </a:p>
          <a:p>
            <a:pPr marL="514350" marR="0" lvl="0" indent="-514350" algn="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3200" dirty="0" smtClean="0"/>
              <a:t>19.</a:t>
            </a:r>
          </a:p>
          <a:p>
            <a:pPr marL="514350" marR="0" lvl="0" indent="-514350" algn="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20.</a:t>
            </a:r>
          </a:p>
          <a:p>
            <a:pPr marL="514350" marR="0" lvl="0" indent="-514350" algn="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3200" dirty="0" smtClean="0"/>
              <a:t>21.</a:t>
            </a:r>
          </a:p>
          <a:p>
            <a:pPr marL="514350" marR="0" lvl="0" indent="-514350" algn="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3200" dirty="0" smtClean="0"/>
              <a:t>21.</a:t>
            </a:r>
          </a:p>
          <a:p>
            <a:pPr marL="514350" marR="0" lvl="0" indent="-514350" algn="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22.</a:t>
            </a:r>
          </a:p>
          <a:p>
            <a:pPr marL="514350" marR="0" lvl="0" indent="-514350" algn="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3200" dirty="0" smtClean="0"/>
              <a:t>23.</a:t>
            </a:r>
          </a:p>
          <a:p>
            <a:pPr marL="514350" marR="0" lvl="0" indent="-514350" algn="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3200" dirty="0" smtClean="0"/>
              <a:t>24.</a:t>
            </a:r>
          </a:p>
          <a:p>
            <a:pPr marL="514350" marR="0" lvl="0" indent="-514350" algn="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077716"/>
            <a:ext cx="7143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573016"/>
            <a:ext cx="6572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023345"/>
            <a:ext cx="7143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5013176"/>
            <a:ext cx="6953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5517232"/>
            <a:ext cx="7048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6021288"/>
            <a:ext cx="7334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40352" y="2151137"/>
            <a:ext cx="7048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40352" y="3212976"/>
            <a:ext cx="7429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40352" y="3717032"/>
            <a:ext cx="7048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40352" y="4797152"/>
            <a:ext cx="7524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24328" y="5373216"/>
            <a:ext cx="9239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68344" y="5949280"/>
            <a:ext cx="762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6" name="Picture 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95536" y="-27384"/>
            <a:ext cx="12096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7" name="Picture 1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67544" y="476672"/>
            <a:ext cx="7143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8" name="Picture 1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67544" y="980728"/>
            <a:ext cx="714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9" name="Picture 19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67544" y="1484784"/>
            <a:ext cx="685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0" name="Picture 20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67544" y="2564904"/>
            <a:ext cx="92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1" name="Picture 21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11560" y="4509120"/>
            <a:ext cx="9048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2" name="Picture 2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596336" y="0"/>
            <a:ext cx="8858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3" name="Picture 23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740352" y="548680"/>
            <a:ext cx="714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4" name="Picture 24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740352" y="1052736"/>
            <a:ext cx="6953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5" name="Picture 25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740352" y="1556792"/>
            <a:ext cx="685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6" name="Picture 26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740352" y="2708920"/>
            <a:ext cx="6953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7" name="Picture 27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524328" y="4221088"/>
            <a:ext cx="9239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9" name="Picture 29" descr="http://7-themes.com/data_images/out/16/6823608-england-flag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539552" y="2060848"/>
            <a:ext cx="768086" cy="432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3" y="1015096"/>
            <a:ext cx="5688632" cy="522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76275"/>
            <a:ext cx="6953250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1143000"/>
          </a:xfrm>
        </p:spPr>
        <p:txBody>
          <a:bodyPr/>
          <a:lstStyle/>
          <a:p>
            <a:r>
              <a:rPr lang="en-US" altLang="ko-KR" dirty="0" smtClean="0"/>
              <a:t>Find the Country:   </a:t>
            </a:r>
            <a:endParaRPr lang="ko-KR" alt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01" y="0"/>
            <a:ext cx="105507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88639"/>
            <a:ext cx="2911971" cy="249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1143000"/>
          </a:xfrm>
        </p:spPr>
        <p:txBody>
          <a:bodyPr/>
          <a:lstStyle/>
          <a:p>
            <a:r>
              <a:rPr lang="en-US" altLang="ko-KR" dirty="0" smtClean="0"/>
              <a:t>Find the Country:   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9888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04664"/>
            <a:ext cx="264678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1143000"/>
          </a:xfrm>
        </p:spPr>
        <p:txBody>
          <a:bodyPr/>
          <a:lstStyle/>
          <a:p>
            <a:r>
              <a:rPr lang="en-US" altLang="ko-KR" dirty="0" smtClean="0"/>
              <a:t>Find the Country:   </a:t>
            </a:r>
            <a:endParaRPr lang="ko-KR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48900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76672"/>
            <a:ext cx="2879204" cy="210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1143000"/>
          </a:xfrm>
        </p:spPr>
        <p:txBody>
          <a:bodyPr/>
          <a:lstStyle/>
          <a:p>
            <a:r>
              <a:rPr lang="en-US" altLang="ko-KR" dirty="0" smtClean="0"/>
              <a:t>Find the Country:   </a:t>
            </a:r>
            <a:endParaRPr lang="ko-KR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5530" y="1"/>
            <a:ext cx="10419205" cy="681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548680"/>
            <a:ext cx="2591172" cy="231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105</Words>
  <Application>Microsoft Office PowerPoint</Application>
  <PresentationFormat>화면 슬라이드 쇼(4:3)</PresentationFormat>
  <Paragraphs>42</Paragraphs>
  <Slides>19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0" baseType="lpstr">
      <vt:lpstr>Office 테마</vt:lpstr>
      <vt:lpstr>Lesson 2 – The World Map</vt:lpstr>
      <vt:lpstr>Flag Word Search</vt:lpstr>
      <vt:lpstr>슬라이드 3</vt:lpstr>
      <vt:lpstr>슬라이드 4</vt:lpstr>
      <vt:lpstr>슬라이드 5</vt:lpstr>
      <vt:lpstr>Find the Country:   </vt:lpstr>
      <vt:lpstr>Find the Country:   </vt:lpstr>
      <vt:lpstr>Find the Country:   </vt:lpstr>
      <vt:lpstr>Find the Country:   </vt:lpstr>
      <vt:lpstr>Find the Country:   </vt:lpstr>
      <vt:lpstr>Find the Country:   </vt:lpstr>
      <vt:lpstr>Find the Country:   </vt:lpstr>
      <vt:lpstr>Find the Country:   </vt:lpstr>
      <vt:lpstr>Find the Country:   </vt:lpstr>
      <vt:lpstr>Find the Country:   </vt:lpstr>
      <vt:lpstr>Find the Country:   </vt:lpstr>
      <vt:lpstr>Find the Country:   </vt:lpstr>
      <vt:lpstr>Find the Country:   </vt:lpstr>
      <vt:lpstr>Find the Country: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2 – The World Map</dc:title>
  <dc:creator>user</dc:creator>
  <cp:lastModifiedBy>user</cp:lastModifiedBy>
  <cp:revision>13</cp:revision>
  <dcterms:created xsi:type="dcterms:W3CDTF">2015-08-28T04:35:41Z</dcterms:created>
  <dcterms:modified xsi:type="dcterms:W3CDTF">2015-08-28T06:07:38Z</dcterms:modified>
</cp:coreProperties>
</file>