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8" r:id="rId4"/>
    <p:sldId id="259" r:id="rId5"/>
    <p:sldId id="264" r:id="rId6"/>
    <p:sldId id="265" r:id="rId7"/>
    <p:sldId id="266" r:id="rId8"/>
    <p:sldId id="267" r:id="rId9"/>
    <p:sldId id="272" r:id="rId10"/>
    <p:sldId id="271" r:id="rId11"/>
    <p:sldId id="273" r:id="rId12"/>
    <p:sldId id="274" r:id="rId13"/>
    <p:sldId id="275" r:id="rId14"/>
    <p:sldId id="276" r:id="rId15"/>
    <p:sldId id="277" r:id="rId16"/>
    <p:sldId id="268" r:id="rId17"/>
    <p:sldId id="262" r:id="rId18"/>
    <p:sldId id="260" r:id="rId19"/>
    <p:sldId id="284" r:id="rId20"/>
    <p:sldId id="278" r:id="rId21"/>
    <p:sldId id="285" r:id="rId22"/>
    <p:sldId id="286" r:id="rId23"/>
    <p:sldId id="279" r:id="rId24"/>
    <p:sldId id="280" r:id="rId25"/>
    <p:sldId id="281" r:id="rId26"/>
    <p:sldId id="282" r:id="rId27"/>
    <p:sldId id="283" r:id="rId28"/>
    <p:sldId id="269" r:id="rId29"/>
    <p:sldId id="270" r:id="rId3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E600-1A56-44F0-A15E-516BD2365BBC}" type="datetimeFigureOut">
              <a:rPr lang="ko-KR" altLang="en-US" smtClean="0"/>
              <a:pPr/>
              <a:t>2015-03-12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17B8-D353-4F22-ABF6-9E85978A064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072" y="629816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Put these in the correct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8064" y="6453336"/>
            <a:ext cx="3995936" cy="4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J-L-B-I-G-D-K-A-E-C-F-H</a:t>
            </a:r>
            <a:endParaRPr lang="ko-KR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6" name="Picture 2" descr="http://wpc.puzzles.com/history/tests/2002wpc/images/Scramb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2434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1259632" y="522920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716016" y="522920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2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987824" y="44624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716016" y="3501048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4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259632" y="3501008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5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259632" y="1772856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6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987824" y="522924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7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59632" y="44624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8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987824" y="1772816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9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572000" y="44624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10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572000" y="1772816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11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843808" y="3501008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12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 descr="http://www.drodd.com/images10/word-art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067675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empathkids.com/wp-content/uploads/2014/04/feelings-hand-word-cloud-e139766262835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150" y="1124197"/>
            <a:ext cx="7882298" cy="619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33" y="1844824"/>
            <a:ext cx="72675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 descr="http://aricintraining.files.wordpress.com/2011/03/wordclou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75335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wired.com/images_blogs/gadgetlab/2010/04/picture-8-660x4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1484784"/>
            <a:ext cx="792087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 descr="http://us.123rf.com/450wm/olechowski/olechowski1202/olechowski120200051/12659972-valentines-day-and-love-concept-in-word-tag-clou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84576" cy="470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Put these in the correct cookbook: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71" y="1124743"/>
            <a:ext cx="5329333" cy="57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Mind Map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http://www.learningfundamentals.com.au/wp-content/uploads/health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744"/>
            <a:ext cx="9144000" cy="657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Making a Mind Map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3419872" y="2852936"/>
            <a:ext cx="22322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Food Groups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3419872" y="2852936"/>
            <a:ext cx="22322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Food Groups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5879232" cy="39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/>
          <a:lstStyle/>
          <a:p>
            <a:r>
              <a:rPr lang="en-US" altLang="ko-KR" dirty="0" smtClean="0"/>
              <a:t>Lesson 2 – Classifying Objects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Food Groups:</a:t>
            </a:r>
            <a:endParaRPr lang="ko-KR" alt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468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2123728" cy="100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800" dirty="0" smtClean="0">
                <a:solidFill>
                  <a:srgbClr val="0070C0"/>
                </a:solidFill>
              </a:rPr>
              <a:t>Fruits and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0070C0"/>
                </a:solidFill>
              </a:rPr>
              <a:t>Vegetables 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95536" y="5517232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Meat, Fish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Eggs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491880" y="6309320"/>
            <a:ext cx="2123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Junk Food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588224" y="1556792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Grains and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Cereal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6516216" y="5661248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Dairy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Products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3419872" y="2852936"/>
            <a:ext cx="22322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Food Groups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908720"/>
            <a:ext cx="2123728" cy="100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2800" dirty="0" smtClean="0">
                <a:solidFill>
                  <a:srgbClr val="0070C0"/>
                </a:solidFill>
              </a:rPr>
              <a:t>Fruits and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rgbClr val="0070C0"/>
                </a:solidFill>
              </a:rPr>
              <a:t>Vegetables 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99592" y="4581128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Meat, Fish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Eggs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860032" y="5085184"/>
            <a:ext cx="21237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Junk Food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796136" y="548680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Grains and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Cereal 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804248" y="2492896"/>
            <a:ext cx="21237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Dairy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solidFill>
                  <a:srgbClr val="0070C0"/>
                </a:solidFill>
              </a:rPr>
              <a:t>Products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직선 연결선 9"/>
          <p:cNvCxnSpPr>
            <a:stCxn id="4" idx="0"/>
            <a:endCxn id="5" idx="3"/>
          </p:cNvCxnSpPr>
          <p:nvPr/>
        </p:nvCxnSpPr>
        <p:spPr>
          <a:xfrm flipV="1">
            <a:off x="1961456" y="3836339"/>
            <a:ext cx="1785321" cy="744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5" idx="5"/>
            <a:endCxn id="6" idx="0"/>
          </p:cNvCxnSpPr>
          <p:nvPr/>
        </p:nvCxnSpPr>
        <p:spPr>
          <a:xfrm>
            <a:off x="5325215" y="3836339"/>
            <a:ext cx="596681" cy="1248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5" idx="6"/>
            <a:endCxn id="8" idx="1"/>
          </p:cNvCxnSpPr>
          <p:nvPr/>
        </p:nvCxnSpPr>
        <p:spPr>
          <a:xfrm flipV="1">
            <a:off x="5652120" y="2996952"/>
            <a:ext cx="1152128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5" idx="7"/>
            <a:endCxn id="7" idx="2"/>
          </p:cNvCxnSpPr>
          <p:nvPr/>
        </p:nvCxnSpPr>
        <p:spPr>
          <a:xfrm flipV="1">
            <a:off x="5325215" y="1556792"/>
            <a:ext cx="1532785" cy="1464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5" idx="1"/>
            <a:endCxn id="3" idx="2"/>
          </p:cNvCxnSpPr>
          <p:nvPr/>
        </p:nvCxnSpPr>
        <p:spPr>
          <a:xfrm flipH="1" flipV="1">
            <a:off x="2393504" y="1916832"/>
            <a:ext cx="1353273" cy="1104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183527" cy="37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62" name="Picture 2" descr="http://www.k-nutrition.co.uk/files/2012/08/eatwell-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912"/>
            <a:ext cx="9144000" cy="641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9938" name="Picture 2" descr="http://www.slimfast.ca/en/Resources/Images/sensible_image770-185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8914" name="Picture 2" descr="http://easylunchboxes.smugmug.com/The-Best-Lunchbox-System/Lunch-box-easy-lunch-boxes/i-KR8C7nC/4/M/IMG_9536_resize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6761"/>
            <a:ext cx="9144000" cy="611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 descr="http://www.healthyrevelations.com/blog/wp-content/uploads/2010/08/packing-healthy-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437"/>
            <a:ext cx="9144000" cy="666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1986" name="Picture 2" descr="http://theirishcure.com/wp-content/uploads/2013/07/big_mac_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F:\Eoeun Elementary\Spring 2015\EBS\critical thinking text book\critical thinking textbook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423727"/>
            <a:ext cx="5400600" cy="774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Pictureka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http://1.bp.blogspot.com/_dZr4wWEDJbE/TTw0kynxdKI/AAAAAAAAHIA/-fMdD8dup-Y/s400/online_australiangame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184576" cy="519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Classifying Objects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264696" cy="38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381427" cy="389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23120" y="3501008"/>
            <a:ext cx="4125144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Relatives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883895" cy="421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23120" y="3501008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Clothes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776" y="1700808"/>
            <a:ext cx="7086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23120" y="3501008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Furniture 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704856" cy="46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23120" y="3501008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Tools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49530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23120" y="3501008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Sports 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category?</a:t>
            </a:r>
            <a:endParaRPr lang="ko-KR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www.cvplaza.com/wp-content/uploads/2012/09/example-of-cv-hobbies.png?02ac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799"/>
            <a:ext cx="7560840" cy="495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122</Words>
  <Application>Microsoft Office PowerPoint</Application>
  <PresentationFormat>화면 슬라이드 쇼(4:3)</PresentationFormat>
  <Paragraphs>54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Put these in the correct order:</vt:lpstr>
      <vt:lpstr>Lesson 2 – Classifying Objects</vt:lpstr>
      <vt:lpstr>Classifying Objects </vt:lpstr>
      <vt:lpstr>Relatives </vt:lpstr>
      <vt:lpstr>슬라이드 5</vt:lpstr>
      <vt:lpstr>슬라이드 6</vt:lpstr>
      <vt:lpstr>슬라이드 7</vt:lpstr>
      <vt:lpstr>슬라이드 8</vt:lpstr>
      <vt:lpstr>What is the category?</vt:lpstr>
      <vt:lpstr>What is the category?</vt:lpstr>
      <vt:lpstr>What is the category?</vt:lpstr>
      <vt:lpstr>What is the category?</vt:lpstr>
      <vt:lpstr>What is the category?</vt:lpstr>
      <vt:lpstr>What is the category?</vt:lpstr>
      <vt:lpstr>What is the category?</vt:lpstr>
      <vt:lpstr>Put these in the correct cookbook: </vt:lpstr>
      <vt:lpstr>Making a Mind Map</vt:lpstr>
      <vt:lpstr>Making a Mind Map</vt:lpstr>
      <vt:lpstr>슬라이드 19</vt:lpstr>
      <vt:lpstr>Food Groups: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Pictureka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– Word Art</dc:title>
  <dc:creator>user</dc:creator>
  <cp:lastModifiedBy>user</cp:lastModifiedBy>
  <cp:revision>13</cp:revision>
  <dcterms:created xsi:type="dcterms:W3CDTF">2015-03-05T02:33:40Z</dcterms:created>
  <dcterms:modified xsi:type="dcterms:W3CDTF">2015-03-12T07:06:48Z</dcterms:modified>
</cp:coreProperties>
</file>