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7" r:id="rId6"/>
    <p:sldId id="264" r:id="rId7"/>
    <p:sldId id="266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E9E2C-8E7A-4EB7-9DEC-C393487088EA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F956-27AB-46A0-934E-90DA37E51A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Red Riding Hood Again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90500"/>
            <a:ext cx="75723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687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Make Your Own Story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07" y="2636912"/>
            <a:ext cx="406799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2924944"/>
            <a:ext cx="5186531" cy="39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137" y="-52884"/>
            <a:ext cx="6660231" cy="691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74" y="0"/>
            <a:ext cx="7810450" cy="682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15409"/>
            <a:ext cx="3888432" cy="34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252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5184576" cy="381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What do I have in My Basket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do you have in your basket?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Draw some 5 different foods in your basket.  (keep it secret)</a:t>
            </a:r>
          </a:p>
          <a:p>
            <a:endParaRPr lang="en-US" altLang="ko-KR" dirty="0"/>
          </a:p>
          <a:p>
            <a:r>
              <a:rPr lang="en-US" altLang="ko-KR" dirty="0" smtClean="0"/>
              <a:t>Other students will ask, “Do you have _________ in your basket?”</a:t>
            </a:r>
          </a:p>
          <a:p>
            <a:pPr lvl="1"/>
            <a:r>
              <a:rPr lang="en-US" altLang="ko-KR" dirty="0" smtClean="0"/>
              <a:t>Say, “yes” or say, “no”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62</Words>
  <Application>Microsoft Office PowerPoint</Application>
  <PresentationFormat>화면 슬라이드 쇼(4:3)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Red Riding Hood Again</vt:lpstr>
      <vt:lpstr>슬라이드 2</vt:lpstr>
      <vt:lpstr>슬라이드 3</vt:lpstr>
      <vt:lpstr>Make Your Own Story</vt:lpstr>
      <vt:lpstr>슬라이드 5</vt:lpstr>
      <vt:lpstr>슬라이드 6</vt:lpstr>
      <vt:lpstr>슬라이드 7</vt:lpstr>
      <vt:lpstr>What do I have in My Basket</vt:lpstr>
      <vt:lpstr>What do you have in your basket?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Riding Hood Again</dc:title>
  <dc:creator>user</dc:creator>
  <cp:lastModifiedBy>user</cp:lastModifiedBy>
  <cp:revision>7</cp:revision>
  <dcterms:created xsi:type="dcterms:W3CDTF">2015-11-13T05:02:47Z</dcterms:created>
  <dcterms:modified xsi:type="dcterms:W3CDTF">2015-11-16T03:56:01Z</dcterms:modified>
</cp:coreProperties>
</file>