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88" r:id="rId9"/>
    <p:sldId id="281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0" r:id="rId20"/>
    <p:sldId id="276" r:id="rId21"/>
    <p:sldId id="278" r:id="rId22"/>
    <p:sldId id="277" r:id="rId23"/>
    <p:sldId id="282" r:id="rId24"/>
    <p:sldId id="279" r:id="rId25"/>
    <p:sldId id="283" r:id="rId26"/>
    <p:sldId id="284" r:id="rId27"/>
    <p:sldId id="287" r:id="rId28"/>
    <p:sldId id="285" r:id="rId29"/>
    <p:sldId id="286" r:id="rId30"/>
    <p:sldId id="280" r:id="rId31"/>
    <p:sldId id="257" r:id="rId32"/>
    <p:sldId id="261" r:id="rId33"/>
    <p:sldId id="262" r:id="rId3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A63-E170-4946-9A8E-F1FCF99E3ECD}" type="datetimeFigureOut">
              <a:rPr lang="ko-KR" altLang="en-US" smtClean="0"/>
              <a:pPr/>
              <a:t>2015-05-21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6265-4343-40FD-85FD-7255AF7EA4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A63-E170-4946-9A8E-F1FCF99E3ECD}" type="datetimeFigureOut">
              <a:rPr lang="ko-KR" altLang="en-US" smtClean="0"/>
              <a:pPr/>
              <a:t>2015-05-21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6265-4343-40FD-85FD-7255AF7EA4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A63-E170-4946-9A8E-F1FCF99E3ECD}" type="datetimeFigureOut">
              <a:rPr lang="ko-KR" altLang="en-US" smtClean="0"/>
              <a:pPr/>
              <a:t>2015-05-21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6265-4343-40FD-85FD-7255AF7EA4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A63-E170-4946-9A8E-F1FCF99E3ECD}" type="datetimeFigureOut">
              <a:rPr lang="ko-KR" altLang="en-US" smtClean="0"/>
              <a:pPr/>
              <a:t>2015-05-21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6265-4343-40FD-85FD-7255AF7EA4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A63-E170-4946-9A8E-F1FCF99E3ECD}" type="datetimeFigureOut">
              <a:rPr lang="ko-KR" altLang="en-US" smtClean="0"/>
              <a:pPr/>
              <a:t>2015-05-21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6265-4343-40FD-85FD-7255AF7EA4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A63-E170-4946-9A8E-F1FCF99E3ECD}" type="datetimeFigureOut">
              <a:rPr lang="ko-KR" altLang="en-US" smtClean="0"/>
              <a:pPr/>
              <a:t>2015-05-21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6265-4343-40FD-85FD-7255AF7EA4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A63-E170-4946-9A8E-F1FCF99E3ECD}" type="datetimeFigureOut">
              <a:rPr lang="ko-KR" altLang="en-US" smtClean="0"/>
              <a:pPr/>
              <a:t>2015-05-21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6265-4343-40FD-85FD-7255AF7EA4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A63-E170-4946-9A8E-F1FCF99E3ECD}" type="datetimeFigureOut">
              <a:rPr lang="ko-KR" altLang="en-US" smtClean="0"/>
              <a:pPr/>
              <a:t>2015-05-21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6265-4343-40FD-85FD-7255AF7EA4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A63-E170-4946-9A8E-F1FCF99E3ECD}" type="datetimeFigureOut">
              <a:rPr lang="ko-KR" altLang="en-US" smtClean="0"/>
              <a:pPr/>
              <a:t>2015-05-21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6265-4343-40FD-85FD-7255AF7EA4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A63-E170-4946-9A8E-F1FCF99E3ECD}" type="datetimeFigureOut">
              <a:rPr lang="ko-KR" altLang="en-US" smtClean="0"/>
              <a:pPr/>
              <a:t>2015-05-21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6265-4343-40FD-85FD-7255AF7EA4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8A63-E170-4946-9A8E-F1FCF99E3ECD}" type="datetimeFigureOut">
              <a:rPr lang="ko-KR" altLang="en-US" smtClean="0"/>
              <a:pPr/>
              <a:t>2015-05-21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6265-4343-40FD-85FD-7255AF7EA4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48A63-E170-4946-9A8E-F1FCF99E3ECD}" type="datetimeFigureOut">
              <a:rPr lang="ko-KR" altLang="en-US" smtClean="0"/>
              <a:pPr/>
              <a:t>2015-05-21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6265-4343-40FD-85FD-7255AF7EA4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The Moon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i692.photobucket.com/albums/vv288/imagesk8r69/EarthMoon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164288" cy="6120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460" y="4293096"/>
            <a:ext cx="5794859" cy="2295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 descr="http://i.space.com/images/i/000/009/890/i02/apollo-moon-rock.jpg?13064519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1429" y="332656"/>
            <a:ext cx="5476875" cy="3629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ttp://i.space.com/images/i/000/040/516/original/buzz-aldrin-moon-spacesuit.jpg?1405029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190" y="188640"/>
            <a:ext cx="452833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76" y="3717032"/>
            <a:ext cx="587922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.timeinc.net/time/photoessays/2009/top10_moon/apollo_14_tr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5969003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25144"/>
            <a:ext cx="8648874" cy="198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Moon Phases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We need a balloon and a light.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Questions About the Moon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936884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http://www.clker.com/cliparts/e/3/9/7/1245686792938124914raemi_Check_mark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89040"/>
            <a:ext cx="633267" cy="586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640" y="2636912"/>
            <a:ext cx="5654942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://www.clker.com/cliparts/e/3/9/7/1245686792938124914raemi_Check_mark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581128"/>
            <a:ext cx="633267" cy="586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48" y="2780928"/>
            <a:ext cx="6912236" cy="2728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://www.clker.com/cliparts/e/3/9/7/1245686792938124914raemi_Check_mark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12976"/>
            <a:ext cx="633267" cy="586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635" y="2708920"/>
            <a:ext cx="6645733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://www.clker.com/cliparts/e/3/9/7/1245686792938124914raemi_Check_mark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77072"/>
            <a:ext cx="633267" cy="586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80928"/>
            <a:ext cx="6593326" cy="2638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://www.clker.com/cliparts/e/3/9/7/1245686792938124914raemi_Check_mark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645024"/>
            <a:ext cx="633267" cy="586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www.ou.org/jewish_action/files/solar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98605"/>
            <a:ext cx="6624736" cy="4059653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9551"/>
            <a:ext cx="9144000" cy="3605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445" y="144016"/>
            <a:ext cx="784172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547" y="3212976"/>
            <a:ext cx="7974893" cy="289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445" y="144016"/>
            <a:ext cx="784172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8729467" cy="14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61" y="2289746"/>
            <a:ext cx="8775627" cy="337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Craters on</a:t>
            </a:r>
            <a:r>
              <a:rPr lang="ko-KR" altLang="en-US" dirty="0" smtClean="0"/>
              <a:t> </a:t>
            </a:r>
            <a:r>
              <a:rPr lang="en-US" altLang="ko-KR" smtClean="0"/>
              <a:t>Earth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://cdn3-www.webecoist.momtastic.com/assets/uploads/2010/01/Amazing_Craters_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1986" name="Picture 2" descr="http://www.traveltourismblog.com/images/craters%20on%20Earth%20Tenou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8404"/>
            <a:ext cx="9144000" cy="4791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62" name="Picture 2" descr="http://www.traveltourismblog.com/images/craters%20on%20Earth%20Lonar%20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3554"/>
            <a:ext cx="9144000" cy="4626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4034" name="Picture 2" descr="http://i.guim.co.uk/static/w-700/h--/q-95/sys-images/Guardian/Pix/pictures/2013/11/14/1384434559571/Volcanic-Craters-on-Isabe-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10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3010" name="Picture 2" descr="http://www.traveltourismblog.com/images/craters%20on%20Earth%20Barri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3"/>
            <a:ext cx="9144000" cy="6018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5060" name="Picture 4" descr="http://spleen-me.com/blog/wp-content/uploads/2009/09/dsc_6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122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pacetelescope.org/static/archives/images/screen/solar_system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947441" cy="5805264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301208"/>
            <a:ext cx="8611346" cy="1340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http://www.lpod.org/wp-content/uploads/2006/06/EARTHimpact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245683" cy="5307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Earth to moon real scale: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upload.wikimedia.org/wikipedia/commons/e/ef/Earth-Mo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 descr="http://upload.wikimedia.org/wikipedia/commons/5/59/Orbit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88840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Crater Experiment.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i.ytimg.com/vi/7GLXuXNu7Pc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7559" y="0"/>
            <a:ext cx="12191999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157192"/>
            <a:ext cx="8577603" cy="1387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forwallpaper.com/files/images/6/6f98/6f985022/277664/dark-side-of-the-m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58942"/>
            <a:ext cx="6328643" cy="608023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689" y="4581128"/>
            <a:ext cx="8602791" cy="204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3219a2.medialib.glogster.com/media/b2/b24e07f69cc0697a20dbc39a167662da6e34c164105f768379b52245ebb2ff01/earth-moon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387424"/>
            <a:ext cx="4486458" cy="364524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270" y="2910096"/>
            <a:ext cx="8538202" cy="3831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9" y="-8711"/>
            <a:ext cx="3059832" cy="68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52" y="1484784"/>
            <a:ext cx="5908408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6082" name="Picture 2" descr="http://astropixels.com/moon/phases2/images/Phases10-5x3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009329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8914" name="Picture 2" descr="http://www.yeatsvision.com/images/28Ph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5976664" cy="5689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29</Words>
  <Application>Microsoft Office PowerPoint</Application>
  <PresentationFormat>화면 슬라이드 쇼(4:3)</PresentationFormat>
  <Paragraphs>7</Paragraphs>
  <Slides>33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Office 테마</vt:lpstr>
      <vt:lpstr>The Moon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The Moon Phases</vt:lpstr>
      <vt:lpstr>Questions About the Moon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Craters on Earth 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Earth to moon real scale:  </vt:lpstr>
      <vt:lpstr>슬라이드 32</vt:lpstr>
      <vt:lpstr>Crater Experiment.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Moon</dc:title>
  <dc:creator>user</dc:creator>
  <cp:lastModifiedBy>user</cp:lastModifiedBy>
  <cp:revision>14</cp:revision>
  <dcterms:created xsi:type="dcterms:W3CDTF">2015-05-19T07:02:50Z</dcterms:created>
  <dcterms:modified xsi:type="dcterms:W3CDTF">2015-05-21T01:38:07Z</dcterms:modified>
</cp:coreProperties>
</file>